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6500" cy="10699750"/>
  <p:notesSz cx="7556500" cy="106997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cida Sans" panose="020B060203050402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K+IbR6Ya2GquUwbKQLArhQDhV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475"/>
            <a:ext cx="5037900" cy="401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755650" y="5082375"/>
            <a:ext cx="6045200" cy="48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2.jp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241110"/>
            <a:ext cx="7562850" cy="514984"/>
          </a:xfrm>
          <a:custGeom>
            <a:avLst/>
            <a:gdLst/>
            <a:ahLst/>
            <a:cxnLst/>
            <a:rect l="l" t="t" r="r" b="b"/>
            <a:pathLst>
              <a:path w="7562850" h="514984" extrusionOk="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1083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5CE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5"/>
          <p:cNvSpPr/>
          <p:nvPr/>
        </p:nvSpPr>
        <p:spPr>
          <a:xfrm>
            <a:off x="49467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5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25275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2C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78" y="9452875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408" y="8898993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877" y="9452875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52801" y="6814086"/>
            <a:ext cx="2510048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043478"/>
            <a:ext cx="2687460" cy="537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2308025" y="3829165"/>
            <a:ext cx="584200" cy="462280"/>
          </a:xfrm>
          <a:custGeom>
            <a:avLst/>
            <a:gdLst/>
            <a:ahLst/>
            <a:cxnLst/>
            <a:rect l="l" t="t" r="r" b="b"/>
            <a:pathLst>
              <a:path w="584200" h="462279" extrusionOk="0">
                <a:moveTo>
                  <a:pt x="421097" y="314006"/>
                </a:moveTo>
                <a:lnTo>
                  <a:pt x="535344" y="371354"/>
                </a:lnTo>
                <a:lnTo>
                  <a:pt x="507739" y="387338"/>
                </a:lnTo>
                <a:lnTo>
                  <a:pt x="479516" y="403013"/>
                </a:lnTo>
                <a:lnTo>
                  <a:pt x="421435" y="430699"/>
                </a:lnTo>
                <a:lnTo>
                  <a:pt x="359500" y="450767"/>
                </a:lnTo>
                <a:lnTo>
                  <a:pt x="294516" y="460779"/>
                </a:lnTo>
                <a:lnTo>
                  <a:pt x="262196" y="460187"/>
                </a:lnTo>
                <a:lnTo>
                  <a:pt x="198568" y="448143"/>
                </a:lnTo>
                <a:lnTo>
                  <a:pt x="142296" y="421317"/>
                </a:lnTo>
                <a:lnTo>
                  <a:pt x="99428" y="379906"/>
                </a:lnTo>
                <a:lnTo>
                  <a:pt x="86042" y="358976"/>
                </a:lnTo>
                <a:lnTo>
                  <a:pt x="198054" y="415201"/>
                </a:lnTo>
                <a:lnTo>
                  <a:pt x="203896" y="416713"/>
                </a:lnTo>
                <a:lnTo>
                  <a:pt x="208777" y="417742"/>
                </a:lnTo>
                <a:lnTo>
                  <a:pt x="213022" y="419872"/>
                </a:lnTo>
                <a:lnTo>
                  <a:pt x="217811" y="420856"/>
                </a:lnTo>
                <a:lnTo>
                  <a:pt x="224834" y="422959"/>
                </a:lnTo>
                <a:lnTo>
                  <a:pt x="232376" y="423903"/>
                </a:lnTo>
                <a:lnTo>
                  <a:pt x="239295" y="425955"/>
                </a:lnTo>
                <a:lnTo>
                  <a:pt x="246726" y="426843"/>
                </a:lnTo>
                <a:lnTo>
                  <a:pt x="251427" y="427782"/>
                </a:lnTo>
                <a:lnTo>
                  <a:pt x="256658" y="427566"/>
                </a:lnTo>
                <a:lnTo>
                  <a:pt x="263381" y="428098"/>
                </a:lnTo>
                <a:lnTo>
                  <a:pt x="267858" y="428924"/>
                </a:lnTo>
                <a:lnTo>
                  <a:pt x="272976" y="428651"/>
                </a:lnTo>
                <a:lnTo>
                  <a:pt x="317349" y="426768"/>
                </a:lnTo>
                <a:lnTo>
                  <a:pt x="341624" y="421900"/>
                </a:lnTo>
                <a:lnTo>
                  <a:pt x="348410" y="421044"/>
                </a:lnTo>
                <a:lnTo>
                  <a:pt x="353503" y="419337"/>
                </a:lnTo>
                <a:lnTo>
                  <a:pt x="357971" y="418737"/>
                </a:lnTo>
                <a:lnTo>
                  <a:pt x="365335" y="416750"/>
                </a:lnTo>
                <a:lnTo>
                  <a:pt x="373178" y="413582"/>
                </a:lnTo>
                <a:lnTo>
                  <a:pt x="380363" y="411504"/>
                </a:lnTo>
                <a:lnTo>
                  <a:pt x="387460" y="409382"/>
                </a:lnTo>
                <a:lnTo>
                  <a:pt x="395036" y="406081"/>
                </a:lnTo>
                <a:lnTo>
                  <a:pt x="401960" y="403872"/>
                </a:lnTo>
                <a:lnTo>
                  <a:pt x="409373" y="400488"/>
                </a:lnTo>
                <a:lnTo>
                  <a:pt x="416138" y="398199"/>
                </a:lnTo>
                <a:lnTo>
                  <a:pt x="420816" y="396284"/>
                </a:lnTo>
                <a:lnTo>
                  <a:pt x="425444" y="394345"/>
                </a:lnTo>
                <a:lnTo>
                  <a:pt x="432699" y="390881"/>
                </a:lnTo>
                <a:lnTo>
                  <a:pt x="438544" y="388131"/>
                </a:lnTo>
                <a:lnTo>
                  <a:pt x="440521" y="387151"/>
                </a:lnTo>
                <a:lnTo>
                  <a:pt x="441676" y="386861"/>
                </a:lnTo>
                <a:lnTo>
                  <a:pt x="456691" y="378767"/>
                </a:lnTo>
                <a:lnTo>
                  <a:pt x="470885" y="371681"/>
                </a:lnTo>
                <a:lnTo>
                  <a:pt x="485434" y="363353"/>
                </a:lnTo>
                <a:lnTo>
                  <a:pt x="499810" y="354938"/>
                </a:lnTo>
                <a:lnTo>
                  <a:pt x="419926" y="314840"/>
                </a:lnTo>
                <a:lnTo>
                  <a:pt x="421097" y="314006"/>
                </a:lnTo>
                <a:close/>
              </a:path>
              <a:path w="584200" h="462279" extrusionOk="0">
                <a:moveTo>
                  <a:pt x="166291" y="161948"/>
                </a:moveTo>
                <a:lnTo>
                  <a:pt x="192483" y="196410"/>
                </a:lnTo>
                <a:lnTo>
                  <a:pt x="192570" y="206401"/>
                </a:lnTo>
                <a:lnTo>
                  <a:pt x="188896" y="221609"/>
                </a:lnTo>
                <a:lnTo>
                  <a:pt x="158794" y="256235"/>
                </a:lnTo>
                <a:lnTo>
                  <a:pt x="111542" y="268042"/>
                </a:lnTo>
                <a:lnTo>
                  <a:pt x="94938" y="266812"/>
                </a:lnTo>
                <a:lnTo>
                  <a:pt x="94564" y="269467"/>
                </a:lnTo>
                <a:lnTo>
                  <a:pt x="94897" y="273897"/>
                </a:lnTo>
                <a:lnTo>
                  <a:pt x="94968" y="278196"/>
                </a:lnTo>
                <a:lnTo>
                  <a:pt x="95386" y="286931"/>
                </a:lnTo>
                <a:lnTo>
                  <a:pt x="95734" y="291369"/>
                </a:lnTo>
                <a:lnTo>
                  <a:pt x="96837" y="296186"/>
                </a:lnTo>
                <a:lnTo>
                  <a:pt x="96998" y="299109"/>
                </a:lnTo>
                <a:lnTo>
                  <a:pt x="97999" y="302453"/>
                </a:lnTo>
                <a:lnTo>
                  <a:pt x="98535" y="304143"/>
                </a:lnTo>
                <a:lnTo>
                  <a:pt x="100092" y="310609"/>
                </a:lnTo>
                <a:lnTo>
                  <a:pt x="101814" y="317157"/>
                </a:lnTo>
                <a:lnTo>
                  <a:pt x="104263" y="322650"/>
                </a:lnTo>
                <a:lnTo>
                  <a:pt x="106292" y="329352"/>
                </a:lnTo>
                <a:lnTo>
                  <a:pt x="107164" y="331211"/>
                </a:lnTo>
                <a:lnTo>
                  <a:pt x="108977" y="334963"/>
                </a:lnTo>
                <a:lnTo>
                  <a:pt x="112597" y="341043"/>
                </a:lnTo>
                <a:lnTo>
                  <a:pt x="114620" y="344900"/>
                </a:lnTo>
                <a:lnTo>
                  <a:pt x="118815" y="352690"/>
                </a:lnTo>
                <a:lnTo>
                  <a:pt x="121558" y="355488"/>
                </a:lnTo>
                <a:lnTo>
                  <a:pt x="125029" y="361493"/>
                </a:lnTo>
                <a:lnTo>
                  <a:pt x="126279" y="363542"/>
                </a:lnTo>
                <a:lnTo>
                  <a:pt x="129015" y="366337"/>
                </a:lnTo>
                <a:lnTo>
                  <a:pt x="130575" y="368540"/>
                </a:lnTo>
                <a:lnTo>
                  <a:pt x="131616" y="370484"/>
                </a:lnTo>
                <a:lnTo>
                  <a:pt x="132541" y="370948"/>
                </a:lnTo>
                <a:lnTo>
                  <a:pt x="135407" y="373808"/>
                </a:lnTo>
                <a:lnTo>
                  <a:pt x="136630" y="375843"/>
                </a:lnTo>
                <a:lnTo>
                  <a:pt x="141463" y="379690"/>
                </a:lnTo>
                <a:lnTo>
                  <a:pt x="144541" y="382656"/>
                </a:lnTo>
                <a:lnTo>
                  <a:pt x="150986" y="388733"/>
                </a:lnTo>
                <a:lnTo>
                  <a:pt x="154927" y="390711"/>
                </a:lnTo>
                <a:lnTo>
                  <a:pt x="160035" y="394696"/>
                </a:lnTo>
                <a:lnTo>
                  <a:pt x="163676" y="397945"/>
                </a:lnTo>
                <a:lnTo>
                  <a:pt x="86042" y="358976"/>
                </a:lnTo>
                <a:lnTo>
                  <a:pt x="83364" y="354790"/>
                </a:lnTo>
                <a:lnTo>
                  <a:pt x="78777" y="343961"/>
                </a:lnTo>
                <a:lnTo>
                  <a:pt x="131616" y="370484"/>
                </a:lnTo>
                <a:lnTo>
                  <a:pt x="131745" y="369777"/>
                </a:lnTo>
                <a:lnTo>
                  <a:pt x="78362" y="342982"/>
                </a:lnTo>
                <a:lnTo>
                  <a:pt x="73426" y="331328"/>
                </a:lnTo>
                <a:lnTo>
                  <a:pt x="66670" y="306622"/>
                </a:lnTo>
                <a:lnTo>
                  <a:pt x="63018" y="282052"/>
                </a:lnTo>
                <a:lnTo>
                  <a:pt x="63529" y="256730"/>
                </a:lnTo>
                <a:lnTo>
                  <a:pt x="53091" y="251491"/>
                </a:lnTo>
                <a:lnTo>
                  <a:pt x="18984" y="213056"/>
                </a:lnTo>
                <a:lnTo>
                  <a:pt x="10151" y="194411"/>
                </a:lnTo>
                <a:lnTo>
                  <a:pt x="70470" y="224689"/>
                </a:lnTo>
                <a:lnTo>
                  <a:pt x="72084" y="221236"/>
                </a:lnTo>
                <a:lnTo>
                  <a:pt x="100607" y="235553"/>
                </a:lnTo>
                <a:lnTo>
                  <a:pt x="103738" y="235704"/>
                </a:lnTo>
                <a:lnTo>
                  <a:pt x="106065" y="236872"/>
                </a:lnTo>
                <a:lnTo>
                  <a:pt x="110771" y="236392"/>
                </a:lnTo>
                <a:lnTo>
                  <a:pt x="111747" y="236882"/>
                </a:lnTo>
                <a:lnTo>
                  <a:pt x="117333" y="236844"/>
                </a:lnTo>
                <a:lnTo>
                  <a:pt x="121935" y="236312"/>
                </a:lnTo>
                <a:lnTo>
                  <a:pt x="123418" y="235868"/>
                </a:lnTo>
                <a:lnTo>
                  <a:pt x="125914" y="235467"/>
                </a:lnTo>
                <a:lnTo>
                  <a:pt x="131349" y="233932"/>
                </a:lnTo>
                <a:lnTo>
                  <a:pt x="135417" y="231712"/>
                </a:lnTo>
                <a:lnTo>
                  <a:pt x="135811" y="231909"/>
                </a:lnTo>
                <a:lnTo>
                  <a:pt x="137111" y="231456"/>
                </a:lnTo>
                <a:lnTo>
                  <a:pt x="137613" y="231375"/>
                </a:lnTo>
                <a:lnTo>
                  <a:pt x="139131" y="230734"/>
                </a:lnTo>
                <a:lnTo>
                  <a:pt x="138340" y="230337"/>
                </a:lnTo>
                <a:lnTo>
                  <a:pt x="140095" y="229796"/>
                </a:lnTo>
                <a:lnTo>
                  <a:pt x="142678" y="228251"/>
                </a:lnTo>
                <a:lnTo>
                  <a:pt x="144182" y="227585"/>
                </a:lnTo>
                <a:lnTo>
                  <a:pt x="147481" y="224978"/>
                </a:lnTo>
                <a:lnTo>
                  <a:pt x="147642" y="225059"/>
                </a:lnTo>
                <a:lnTo>
                  <a:pt x="150936" y="222449"/>
                </a:lnTo>
                <a:lnTo>
                  <a:pt x="150549" y="222255"/>
                </a:lnTo>
                <a:lnTo>
                  <a:pt x="151331" y="221226"/>
                </a:lnTo>
                <a:lnTo>
                  <a:pt x="159068" y="209479"/>
                </a:lnTo>
                <a:lnTo>
                  <a:pt x="160122" y="207166"/>
                </a:lnTo>
                <a:lnTo>
                  <a:pt x="159939" y="207074"/>
                </a:lnTo>
                <a:lnTo>
                  <a:pt x="160363" y="205866"/>
                </a:lnTo>
                <a:lnTo>
                  <a:pt x="160154" y="205761"/>
                </a:lnTo>
                <a:lnTo>
                  <a:pt x="160333" y="204430"/>
                </a:lnTo>
                <a:lnTo>
                  <a:pt x="160565" y="203125"/>
                </a:lnTo>
                <a:lnTo>
                  <a:pt x="160494" y="201668"/>
                </a:lnTo>
                <a:lnTo>
                  <a:pt x="160619" y="198889"/>
                </a:lnTo>
                <a:lnTo>
                  <a:pt x="160077" y="198617"/>
                </a:lnTo>
                <a:lnTo>
                  <a:pt x="160131" y="197223"/>
                </a:lnTo>
                <a:lnTo>
                  <a:pt x="159560" y="196937"/>
                </a:lnTo>
                <a:lnTo>
                  <a:pt x="159371" y="195421"/>
                </a:lnTo>
                <a:lnTo>
                  <a:pt x="157877" y="194671"/>
                </a:lnTo>
                <a:lnTo>
                  <a:pt x="157588" y="193105"/>
                </a:lnTo>
                <a:lnTo>
                  <a:pt x="110357" y="169397"/>
                </a:lnTo>
                <a:lnTo>
                  <a:pt x="122764" y="161414"/>
                </a:lnTo>
                <a:lnTo>
                  <a:pt x="150494" y="156860"/>
                </a:lnTo>
                <a:lnTo>
                  <a:pt x="166291" y="161948"/>
                </a:lnTo>
                <a:close/>
              </a:path>
              <a:path w="584200" h="462279" extrusionOk="0">
                <a:moveTo>
                  <a:pt x="129609" y="366634"/>
                </a:moveTo>
                <a:lnTo>
                  <a:pt x="131853" y="369182"/>
                </a:lnTo>
                <a:lnTo>
                  <a:pt x="131745" y="369777"/>
                </a:lnTo>
                <a:lnTo>
                  <a:pt x="129609" y="366634"/>
                </a:lnTo>
                <a:close/>
              </a:path>
              <a:path w="584200" h="462279" extrusionOk="0">
                <a:moveTo>
                  <a:pt x="570815" y="320950"/>
                </a:moveTo>
                <a:lnTo>
                  <a:pt x="574894" y="322997"/>
                </a:lnTo>
                <a:lnTo>
                  <a:pt x="581653" y="327811"/>
                </a:lnTo>
                <a:lnTo>
                  <a:pt x="582878" y="332689"/>
                </a:lnTo>
                <a:lnTo>
                  <a:pt x="583961" y="340338"/>
                </a:lnTo>
                <a:lnTo>
                  <a:pt x="582108" y="345091"/>
                </a:lnTo>
                <a:lnTo>
                  <a:pt x="578702" y="349066"/>
                </a:lnTo>
                <a:lnTo>
                  <a:pt x="578452" y="348941"/>
                </a:lnTo>
                <a:lnTo>
                  <a:pt x="577602" y="349935"/>
                </a:lnTo>
                <a:lnTo>
                  <a:pt x="561600" y="391638"/>
                </a:lnTo>
                <a:lnTo>
                  <a:pt x="543732" y="432405"/>
                </a:lnTo>
                <a:lnTo>
                  <a:pt x="520808" y="462107"/>
                </a:lnTo>
                <a:lnTo>
                  <a:pt x="516399" y="461315"/>
                </a:lnTo>
                <a:lnTo>
                  <a:pt x="508561" y="458802"/>
                </a:lnTo>
                <a:lnTo>
                  <a:pt x="505626" y="454486"/>
                </a:lnTo>
                <a:lnTo>
                  <a:pt x="503376" y="446252"/>
                </a:lnTo>
                <a:lnTo>
                  <a:pt x="503536" y="442069"/>
                </a:lnTo>
                <a:lnTo>
                  <a:pt x="509693" y="429529"/>
                </a:lnTo>
                <a:lnTo>
                  <a:pt x="511976" y="424721"/>
                </a:lnTo>
                <a:lnTo>
                  <a:pt x="521437" y="404162"/>
                </a:lnTo>
                <a:lnTo>
                  <a:pt x="531027" y="381976"/>
                </a:lnTo>
                <a:lnTo>
                  <a:pt x="535344" y="371354"/>
                </a:lnTo>
                <a:lnTo>
                  <a:pt x="421097" y="314006"/>
                </a:lnTo>
                <a:lnTo>
                  <a:pt x="425520" y="313385"/>
                </a:lnTo>
                <a:lnTo>
                  <a:pt x="429554" y="313989"/>
                </a:lnTo>
                <a:lnTo>
                  <a:pt x="444557" y="317256"/>
                </a:lnTo>
                <a:lnTo>
                  <a:pt x="490412" y="323221"/>
                </a:lnTo>
                <a:lnTo>
                  <a:pt x="501095" y="322900"/>
                </a:lnTo>
                <a:lnTo>
                  <a:pt x="505817" y="323849"/>
                </a:lnTo>
                <a:lnTo>
                  <a:pt x="521418" y="323154"/>
                </a:lnTo>
                <a:lnTo>
                  <a:pt x="536247" y="323493"/>
                </a:lnTo>
                <a:lnTo>
                  <a:pt x="551436" y="322590"/>
                </a:lnTo>
                <a:lnTo>
                  <a:pt x="566403" y="321577"/>
                </a:lnTo>
                <a:lnTo>
                  <a:pt x="570815" y="320950"/>
                </a:lnTo>
                <a:close/>
              </a:path>
              <a:path w="584200" h="462279" extrusionOk="0">
                <a:moveTo>
                  <a:pt x="55978" y="0"/>
                </a:moveTo>
                <a:lnTo>
                  <a:pt x="71547" y="7814"/>
                </a:lnTo>
                <a:lnTo>
                  <a:pt x="75705" y="18428"/>
                </a:lnTo>
                <a:lnTo>
                  <a:pt x="71708" y="24947"/>
                </a:lnTo>
                <a:lnTo>
                  <a:pt x="67224" y="32644"/>
                </a:lnTo>
                <a:lnTo>
                  <a:pt x="49137" y="67616"/>
                </a:lnTo>
                <a:lnTo>
                  <a:pt x="42034" y="85366"/>
                </a:lnTo>
                <a:lnTo>
                  <a:pt x="41586" y="86562"/>
                </a:lnTo>
                <a:lnTo>
                  <a:pt x="32161" y="128725"/>
                </a:lnTo>
                <a:lnTo>
                  <a:pt x="31884" y="132437"/>
                </a:lnTo>
                <a:lnTo>
                  <a:pt x="31790" y="132802"/>
                </a:lnTo>
                <a:lnTo>
                  <a:pt x="31767" y="135632"/>
                </a:lnTo>
                <a:lnTo>
                  <a:pt x="32032" y="137186"/>
                </a:lnTo>
                <a:lnTo>
                  <a:pt x="31902" y="144226"/>
                </a:lnTo>
                <a:lnTo>
                  <a:pt x="32576" y="150248"/>
                </a:lnTo>
                <a:lnTo>
                  <a:pt x="32911" y="157522"/>
                </a:lnTo>
                <a:lnTo>
                  <a:pt x="34043" y="163774"/>
                </a:lnTo>
                <a:lnTo>
                  <a:pt x="34411" y="166801"/>
                </a:lnTo>
                <a:lnTo>
                  <a:pt x="35649" y="168843"/>
                </a:lnTo>
                <a:lnTo>
                  <a:pt x="35716" y="171719"/>
                </a:lnTo>
                <a:lnTo>
                  <a:pt x="37885" y="177071"/>
                </a:lnTo>
                <a:lnTo>
                  <a:pt x="38960" y="181873"/>
                </a:lnTo>
                <a:lnTo>
                  <a:pt x="41624" y="187474"/>
                </a:lnTo>
                <a:lnTo>
                  <a:pt x="42662" y="189415"/>
                </a:lnTo>
                <a:lnTo>
                  <a:pt x="43524" y="191269"/>
                </a:lnTo>
                <a:lnTo>
                  <a:pt x="55591" y="210116"/>
                </a:lnTo>
                <a:lnTo>
                  <a:pt x="55277" y="209958"/>
                </a:lnTo>
                <a:lnTo>
                  <a:pt x="55934" y="211709"/>
                </a:lnTo>
                <a:lnTo>
                  <a:pt x="57699" y="212595"/>
                </a:lnTo>
                <a:lnTo>
                  <a:pt x="60734" y="216960"/>
                </a:lnTo>
                <a:lnTo>
                  <a:pt x="64419" y="218810"/>
                </a:lnTo>
                <a:lnTo>
                  <a:pt x="68432" y="222245"/>
                </a:lnTo>
                <a:lnTo>
                  <a:pt x="69554" y="224229"/>
                </a:lnTo>
                <a:lnTo>
                  <a:pt x="10151" y="194411"/>
                </a:lnTo>
                <a:lnTo>
                  <a:pt x="6972" y="185711"/>
                </a:lnTo>
                <a:lnTo>
                  <a:pt x="2838" y="172268"/>
                </a:lnTo>
                <a:lnTo>
                  <a:pt x="869" y="157069"/>
                </a:lnTo>
                <a:lnTo>
                  <a:pt x="0" y="142423"/>
                </a:lnTo>
                <a:lnTo>
                  <a:pt x="3315" y="107140"/>
                </a:lnTo>
                <a:lnTo>
                  <a:pt x="23420" y="47602"/>
                </a:lnTo>
                <a:lnTo>
                  <a:pt x="43076" y="10575"/>
                </a:lnTo>
                <a:lnTo>
                  <a:pt x="47685" y="2941"/>
                </a:lnTo>
                <a:lnTo>
                  <a:pt x="55978" y="0"/>
                </a:lnTo>
                <a:close/>
              </a:path>
              <a:path w="584200" h="462279" extrusionOk="0">
                <a:moveTo>
                  <a:pt x="110357" y="169397"/>
                </a:moveTo>
                <a:lnTo>
                  <a:pt x="149069" y="188829"/>
                </a:lnTo>
                <a:lnTo>
                  <a:pt x="147257" y="189340"/>
                </a:lnTo>
                <a:lnTo>
                  <a:pt x="145590" y="188503"/>
                </a:lnTo>
                <a:lnTo>
                  <a:pt x="143616" y="188933"/>
                </a:lnTo>
                <a:lnTo>
                  <a:pt x="142733" y="188490"/>
                </a:lnTo>
                <a:lnTo>
                  <a:pt x="141066" y="189075"/>
                </a:lnTo>
                <a:lnTo>
                  <a:pt x="139341" y="189629"/>
                </a:lnTo>
                <a:lnTo>
                  <a:pt x="138964" y="189440"/>
                </a:lnTo>
                <a:lnTo>
                  <a:pt x="136970" y="189861"/>
                </a:lnTo>
                <a:lnTo>
                  <a:pt x="135735" y="190661"/>
                </a:lnTo>
                <a:lnTo>
                  <a:pt x="134012" y="191218"/>
                </a:lnTo>
                <a:lnTo>
                  <a:pt x="133613" y="191018"/>
                </a:lnTo>
                <a:lnTo>
                  <a:pt x="132570" y="191915"/>
                </a:lnTo>
                <a:lnTo>
                  <a:pt x="129843" y="193388"/>
                </a:lnTo>
                <a:lnTo>
                  <a:pt x="127626" y="195117"/>
                </a:lnTo>
                <a:lnTo>
                  <a:pt x="125273" y="196778"/>
                </a:lnTo>
                <a:lnTo>
                  <a:pt x="124452" y="197787"/>
                </a:lnTo>
                <a:lnTo>
                  <a:pt x="109607" y="215914"/>
                </a:lnTo>
                <a:lnTo>
                  <a:pt x="108958" y="216991"/>
                </a:lnTo>
                <a:lnTo>
                  <a:pt x="104308" y="226043"/>
                </a:lnTo>
                <a:lnTo>
                  <a:pt x="102288" y="230713"/>
                </a:lnTo>
                <a:lnTo>
                  <a:pt x="101869" y="231924"/>
                </a:lnTo>
                <a:lnTo>
                  <a:pt x="100919" y="234289"/>
                </a:lnTo>
                <a:lnTo>
                  <a:pt x="101056" y="234358"/>
                </a:lnTo>
                <a:lnTo>
                  <a:pt x="100558" y="235529"/>
                </a:lnTo>
                <a:lnTo>
                  <a:pt x="72084" y="221236"/>
                </a:lnTo>
                <a:lnTo>
                  <a:pt x="82839" y="198214"/>
                </a:lnTo>
                <a:lnTo>
                  <a:pt x="100431" y="175782"/>
                </a:lnTo>
                <a:lnTo>
                  <a:pt x="110357" y="169397"/>
                </a:lnTo>
                <a:close/>
              </a:path>
              <a:path w="584200" h="462279" extrusionOk="0">
                <a:moveTo>
                  <a:pt x="106621" y="236423"/>
                </a:moveTo>
                <a:lnTo>
                  <a:pt x="105940" y="236809"/>
                </a:lnTo>
                <a:lnTo>
                  <a:pt x="105191" y="236434"/>
                </a:lnTo>
                <a:lnTo>
                  <a:pt x="106621" y="236423"/>
                </a:lnTo>
                <a:close/>
              </a:path>
              <a:path w="584200" h="462279" extrusionOk="0">
                <a:moveTo>
                  <a:pt x="110178" y="236095"/>
                </a:moveTo>
                <a:lnTo>
                  <a:pt x="110771" y="236392"/>
                </a:lnTo>
                <a:lnTo>
                  <a:pt x="106621" y="236423"/>
                </a:lnTo>
                <a:lnTo>
                  <a:pt x="107269" y="236056"/>
                </a:lnTo>
                <a:lnTo>
                  <a:pt x="110178" y="236095"/>
                </a:lnTo>
                <a:close/>
              </a:path>
              <a:path w="584200" h="462279" extrusionOk="0">
                <a:moveTo>
                  <a:pt x="125295" y="235157"/>
                </a:moveTo>
                <a:lnTo>
                  <a:pt x="125481" y="235250"/>
                </a:lnTo>
                <a:lnTo>
                  <a:pt x="123418" y="235868"/>
                </a:lnTo>
                <a:lnTo>
                  <a:pt x="121625" y="236156"/>
                </a:lnTo>
                <a:lnTo>
                  <a:pt x="125295" y="235157"/>
                </a:lnTo>
                <a:close/>
              </a:path>
              <a:path w="584200" h="462279" extrusionOk="0">
                <a:moveTo>
                  <a:pt x="440521" y="387151"/>
                </a:moveTo>
                <a:lnTo>
                  <a:pt x="438582" y="388150"/>
                </a:lnTo>
                <a:lnTo>
                  <a:pt x="438811" y="387996"/>
                </a:lnTo>
                <a:lnTo>
                  <a:pt x="440439" y="387172"/>
                </a:lnTo>
                <a:close/>
              </a:path>
              <a:path w="584200" h="462279" extrusionOk="0">
                <a:moveTo>
                  <a:pt x="438811" y="387996"/>
                </a:moveTo>
                <a:lnTo>
                  <a:pt x="438582" y="388150"/>
                </a:lnTo>
                <a:lnTo>
                  <a:pt x="438811" y="387996"/>
                </a:lnTo>
                <a:close/>
              </a:path>
              <a:path w="584200" h="462279" extrusionOk="0">
                <a:moveTo>
                  <a:pt x="440439" y="387172"/>
                </a:moveTo>
                <a:lnTo>
                  <a:pt x="438811" y="387996"/>
                </a:lnTo>
                <a:lnTo>
                  <a:pt x="439789" y="387335"/>
                </a:lnTo>
                <a:lnTo>
                  <a:pt x="440439" y="387172"/>
                </a:lnTo>
                <a:close/>
              </a:path>
              <a:path w="584200" h="462279" extrusionOk="0">
                <a:moveTo>
                  <a:pt x="442773" y="385991"/>
                </a:moveTo>
                <a:lnTo>
                  <a:pt x="440521" y="387151"/>
                </a:lnTo>
                <a:lnTo>
                  <a:pt x="442773" y="385991"/>
                </a:lnTo>
                <a:close/>
              </a:path>
              <a:path w="584200" h="462279" extrusionOk="0">
                <a:moveTo>
                  <a:pt x="137078" y="231461"/>
                </a:moveTo>
                <a:lnTo>
                  <a:pt x="135811" y="231909"/>
                </a:lnTo>
                <a:lnTo>
                  <a:pt x="135417" y="231712"/>
                </a:lnTo>
                <a:lnTo>
                  <a:pt x="137078" y="231461"/>
                </a:lnTo>
                <a:close/>
              </a:path>
              <a:path w="584200" h="462279" extrusionOk="0">
                <a:moveTo>
                  <a:pt x="138340" y="230337"/>
                </a:moveTo>
                <a:lnTo>
                  <a:pt x="139131" y="230734"/>
                </a:lnTo>
                <a:lnTo>
                  <a:pt x="137492" y="231314"/>
                </a:lnTo>
                <a:lnTo>
                  <a:pt x="138340" y="230337"/>
                </a:lnTo>
                <a:close/>
              </a:path>
              <a:path w="584200" h="462279" extrusionOk="0">
                <a:moveTo>
                  <a:pt x="150936" y="222449"/>
                </a:moveTo>
                <a:lnTo>
                  <a:pt x="147642" y="225059"/>
                </a:lnTo>
                <a:lnTo>
                  <a:pt x="149568" y="223451"/>
                </a:lnTo>
                <a:lnTo>
                  <a:pt x="150936" y="222449"/>
                </a:lnTo>
                <a:close/>
              </a:path>
              <a:path w="584200" h="462279" extrusionOk="0">
                <a:moveTo>
                  <a:pt x="149568" y="223451"/>
                </a:moveTo>
                <a:lnTo>
                  <a:pt x="147642" y="225059"/>
                </a:lnTo>
                <a:lnTo>
                  <a:pt x="147481" y="224978"/>
                </a:lnTo>
                <a:lnTo>
                  <a:pt x="149568" y="223451"/>
                </a:lnTo>
                <a:close/>
              </a:path>
              <a:path w="584200" h="462279" extrusionOk="0">
                <a:moveTo>
                  <a:pt x="150549" y="222255"/>
                </a:moveTo>
                <a:lnTo>
                  <a:pt x="150936" y="222449"/>
                </a:lnTo>
                <a:lnTo>
                  <a:pt x="149568" y="223451"/>
                </a:lnTo>
                <a:lnTo>
                  <a:pt x="149768" y="223284"/>
                </a:lnTo>
                <a:lnTo>
                  <a:pt x="150549" y="222255"/>
                </a:lnTo>
                <a:close/>
              </a:path>
              <a:path w="584200" h="462279" extrusionOk="0">
                <a:moveTo>
                  <a:pt x="419926" y="314840"/>
                </a:moveTo>
                <a:lnTo>
                  <a:pt x="499810" y="354938"/>
                </a:lnTo>
                <a:lnTo>
                  <a:pt x="460959" y="352489"/>
                </a:lnTo>
                <a:lnTo>
                  <a:pt x="442322" y="348818"/>
                </a:lnTo>
                <a:lnTo>
                  <a:pt x="422923" y="346186"/>
                </a:lnTo>
                <a:lnTo>
                  <a:pt x="418548" y="345410"/>
                </a:lnTo>
                <a:lnTo>
                  <a:pt x="415313" y="342365"/>
                </a:lnTo>
                <a:lnTo>
                  <a:pt x="410290" y="335581"/>
                </a:lnTo>
                <a:lnTo>
                  <a:pt x="409853" y="331099"/>
                </a:lnTo>
                <a:lnTo>
                  <a:pt x="411035" y="323166"/>
                </a:lnTo>
                <a:lnTo>
                  <a:pt x="414076" y="319009"/>
                </a:lnTo>
                <a:lnTo>
                  <a:pt x="419926" y="314840"/>
                </a:lnTo>
                <a:close/>
              </a:path>
              <a:path w="584200" h="462279" extrusionOk="0">
                <a:moveTo>
                  <a:pt x="159939" y="207074"/>
                </a:moveTo>
                <a:lnTo>
                  <a:pt x="160122" y="207166"/>
                </a:lnTo>
                <a:lnTo>
                  <a:pt x="159081" y="209449"/>
                </a:lnTo>
                <a:lnTo>
                  <a:pt x="159939" y="207074"/>
                </a:lnTo>
                <a:close/>
              </a:path>
              <a:path w="584200" h="462279" extrusionOk="0">
                <a:moveTo>
                  <a:pt x="32114" y="131543"/>
                </a:moveTo>
                <a:lnTo>
                  <a:pt x="31982" y="132898"/>
                </a:lnTo>
                <a:lnTo>
                  <a:pt x="31884" y="132437"/>
                </a:lnTo>
                <a:lnTo>
                  <a:pt x="32114" y="131543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5"/>
          <p:cNvSpPr/>
          <p:nvPr/>
        </p:nvSpPr>
        <p:spPr>
          <a:xfrm>
            <a:off x="4027281" y="4731213"/>
            <a:ext cx="440690" cy="376555"/>
          </a:xfrm>
          <a:custGeom>
            <a:avLst/>
            <a:gdLst/>
            <a:ahLst/>
            <a:cxnLst/>
            <a:rect l="l" t="t" r="r" b="b"/>
            <a:pathLst>
              <a:path w="440689" h="376554" extrusionOk="0">
                <a:moveTo>
                  <a:pt x="425876" y="0"/>
                </a:moveTo>
                <a:lnTo>
                  <a:pt x="435801" y="13124"/>
                </a:lnTo>
                <a:lnTo>
                  <a:pt x="440113" y="29935"/>
                </a:lnTo>
                <a:lnTo>
                  <a:pt x="440368" y="48014"/>
                </a:lnTo>
                <a:lnTo>
                  <a:pt x="438120" y="64942"/>
                </a:lnTo>
                <a:lnTo>
                  <a:pt x="414150" y="131368"/>
                </a:lnTo>
                <a:lnTo>
                  <a:pt x="367906" y="185093"/>
                </a:lnTo>
                <a:lnTo>
                  <a:pt x="324349" y="212238"/>
                </a:lnTo>
                <a:lnTo>
                  <a:pt x="282232" y="225327"/>
                </a:lnTo>
                <a:lnTo>
                  <a:pt x="258716" y="226833"/>
                </a:lnTo>
                <a:lnTo>
                  <a:pt x="250083" y="227095"/>
                </a:lnTo>
                <a:lnTo>
                  <a:pt x="245966" y="227812"/>
                </a:lnTo>
                <a:lnTo>
                  <a:pt x="225307" y="257388"/>
                </a:lnTo>
                <a:lnTo>
                  <a:pt x="200500" y="285450"/>
                </a:lnTo>
                <a:lnTo>
                  <a:pt x="175569" y="308871"/>
                </a:lnTo>
                <a:lnTo>
                  <a:pt x="154538" y="324526"/>
                </a:lnTo>
                <a:lnTo>
                  <a:pt x="148210" y="328040"/>
                </a:lnTo>
                <a:lnTo>
                  <a:pt x="139054" y="333023"/>
                </a:lnTo>
                <a:lnTo>
                  <a:pt x="130927" y="337759"/>
                </a:lnTo>
                <a:lnTo>
                  <a:pt x="127681" y="340534"/>
                </a:lnTo>
                <a:lnTo>
                  <a:pt x="134129" y="344507"/>
                </a:lnTo>
                <a:lnTo>
                  <a:pt x="147149" y="350175"/>
                </a:lnTo>
                <a:lnTo>
                  <a:pt x="160122" y="356845"/>
                </a:lnTo>
                <a:lnTo>
                  <a:pt x="166432" y="363823"/>
                </a:lnTo>
                <a:lnTo>
                  <a:pt x="156524" y="373284"/>
                </a:lnTo>
                <a:lnTo>
                  <a:pt x="132118" y="376415"/>
                </a:lnTo>
                <a:lnTo>
                  <a:pt x="105153" y="376059"/>
                </a:lnTo>
                <a:lnTo>
                  <a:pt x="70289" y="373978"/>
                </a:lnTo>
                <a:lnTo>
                  <a:pt x="57299" y="372371"/>
                </a:lnTo>
                <a:lnTo>
                  <a:pt x="44347" y="370437"/>
                </a:lnTo>
                <a:lnTo>
                  <a:pt x="27180" y="368380"/>
                </a:lnTo>
                <a:lnTo>
                  <a:pt x="16457" y="367245"/>
                </a:lnTo>
                <a:lnTo>
                  <a:pt x="8737" y="365927"/>
                </a:lnTo>
                <a:lnTo>
                  <a:pt x="3443" y="364132"/>
                </a:lnTo>
                <a:lnTo>
                  <a:pt x="0" y="361565"/>
                </a:lnTo>
                <a:lnTo>
                  <a:pt x="5187" y="352612"/>
                </a:lnTo>
                <a:lnTo>
                  <a:pt x="22763" y="338309"/>
                </a:lnTo>
                <a:lnTo>
                  <a:pt x="43209" y="324097"/>
                </a:lnTo>
                <a:lnTo>
                  <a:pt x="57006" y="315417"/>
                </a:lnTo>
                <a:lnTo>
                  <a:pt x="68135" y="308223"/>
                </a:lnTo>
                <a:lnTo>
                  <a:pt x="103125" y="320360"/>
                </a:lnTo>
                <a:lnTo>
                  <a:pt x="121023" y="311773"/>
                </a:lnTo>
                <a:lnTo>
                  <a:pt x="138242" y="301614"/>
                </a:lnTo>
                <a:lnTo>
                  <a:pt x="170178" y="277696"/>
                </a:lnTo>
                <a:lnTo>
                  <a:pt x="209454" y="239344"/>
                </a:lnTo>
                <a:lnTo>
                  <a:pt x="218445" y="224296"/>
                </a:lnTo>
                <a:lnTo>
                  <a:pt x="190691" y="213721"/>
                </a:lnTo>
                <a:lnTo>
                  <a:pt x="166194" y="196474"/>
                </a:lnTo>
                <a:lnTo>
                  <a:pt x="147023" y="172560"/>
                </a:lnTo>
                <a:lnTo>
                  <a:pt x="144772" y="166710"/>
                </a:lnTo>
                <a:lnTo>
                  <a:pt x="200758" y="186129"/>
                </a:lnTo>
                <a:lnTo>
                  <a:pt x="219859" y="189718"/>
                </a:lnTo>
                <a:lnTo>
                  <a:pt x="238038" y="189890"/>
                </a:lnTo>
                <a:lnTo>
                  <a:pt x="238736" y="190133"/>
                </a:lnTo>
                <a:lnTo>
                  <a:pt x="240420" y="189913"/>
                </a:lnTo>
                <a:lnTo>
                  <a:pt x="242663" y="185220"/>
                </a:lnTo>
                <a:lnTo>
                  <a:pt x="242862" y="184529"/>
                </a:lnTo>
                <a:lnTo>
                  <a:pt x="260110" y="190512"/>
                </a:lnTo>
                <a:lnTo>
                  <a:pt x="273740" y="190617"/>
                </a:lnTo>
                <a:lnTo>
                  <a:pt x="274520" y="190686"/>
                </a:lnTo>
                <a:lnTo>
                  <a:pt x="302326" y="184787"/>
                </a:lnTo>
                <a:lnTo>
                  <a:pt x="352325" y="156796"/>
                </a:lnTo>
                <a:lnTo>
                  <a:pt x="389793" y="118912"/>
                </a:lnTo>
                <a:lnTo>
                  <a:pt x="412497" y="75186"/>
                </a:lnTo>
                <a:lnTo>
                  <a:pt x="417770" y="37547"/>
                </a:lnTo>
                <a:lnTo>
                  <a:pt x="419228" y="19600"/>
                </a:lnTo>
                <a:lnTo>
                  <a:pt x="421803" y="4302"/>
                </a:lnTo>
                <a:lnTo>
                  <a:pt x="425876" y="0"/>
                </a:lnTo>
                <a:close/>
              </a:path>
              <a:path w="440689" h="376554" extrusionOk="0">
                <a:moveTo>
                  <a:pt x="129448" y="274019"/>
                </a:moveTo>
                <a:lnTo>
                  <a:pt x="132268" y="279218"/>
                </a:lnTo>
                <a:lnTo>
                  <a:pt x="129274" y="288429"/>
                </a:lnTo>
                <a:lnTo>
                  <a:pt x="122692" y="296396"/>
                </a:lnTo>
                <a:lnTo>
                  <a:pt x="110701" y="308441"/>
                </a:lnTo>
                <a:lnTo>
                  <a:pt x="104470" y="315767"/>
                </a:lnTo>
                <a:lnTo>
                  <a:pt x="103125" y="320360"/>
                </a:lnTo>
                <a:lnTo>
                  <a:pt x="68135" y="308223"/>
                </a:lnTo>
                <a:lnTo>
                  <a:pt x="95122" y="290778"/>
                </a:lnTo>
                <a:lnTo>
                  <a:pt x="117930" y="277395"/>
                </a:lnTo>
                <a:lnTo>
                  <a:pt x="129448" y="274019"/>
                </a:lnTo>
                <a:close/>
              </a:path>
              <a:path w="440689" h="376554" extrusionOk="0">
                <a:moveTo>
                  <a:pt x="170919" y="56096"/>
                </a:moveTo>
                <a:lnTo>
                  <a:pt x="222699" y="74056"/>
                </a:lnTo>
                <a:lnTo>
                  <a:pt x="202475" y="67239"/>
                </a:lnTo>
                <a:lnTo>
                  <a:pt x="180473" y="72448"/>
                </a:lnTo>
                <a:lnTo>
                  <a:pt x="154990" y="104301"/>
                </a:lnTo>
                <a:lnTo>
                  <a:pt x="151103" y="126386"/>
                </a:lnTo>
                <a:lnTo>
                  <a:pt x="153321" y="140659"/>
                </a:lnTo>
                <a:lnTo>
                  <a:pt x="158988" y="153792"/>
                </a:lnTo>
                <a:lnTo>
                  <a:pt x="167695" y="165492"/>
                </a:lnTo>
                <a:lnTo>
                  <a:pt x="183306" y="178327"/>
                </a:lnTo>
                <a:lnTo>
                  <a:pt x="200758" y="186129"/>
                </a:lnTo>
                <a:lnTo>
                  <a:pt x="144772" y="166710"/>
                </a:lnTo>
                <a:lnTo>
                  <a:pt x="135253" y="141979"/>
                </a:lnTo>
                <a:lnTo>
                  <a:pt x="132513" y="125550"/>
                </a:lnTo>
                <a:lnTo>
                  <a:pt x="133137" y="104692"/>
                </a:lnTo>
                <a:lnTo>
                  <a:pt x="141094" y="83529"/>
                </a:lnTo>
                <a:lnTo>
                  <a:pt x="141815" y="81816"/>
                </a:lnTo>
                <a:lnTo>
                  <a:pt x="162730" y="59863"/>
                </a:lnTo>
                <a:lnTo>
                  <a:pt x="170919" y="56096"/>
                </a:lnTo>
                <a:close/>
              </a:path>
              <a:path w="440689" h="376554" extrusionOk="0">
                <a:moveTo>
                  <a:pt x="239933" y="189908"/>
                </a:moveTo>
                <a:lnTo>
                  <a:pt x="238736" y="190133"/>
                </a:lnTo>
                <a:lnTo>
                  <a:pt x="238038" y="189890"/>
                </a:lnTo>
                <a:lnTo>
                  <a:pt x="239933" y="189908"/>
                </a:lnTo>
                <a:close/>
              </a:path>
              <a:path w="440689" h="376554" extrusionOk="0">
                <a:moveTo>
                  <a:pt x="240241" y="189851"/>
                </a:moveTo>
                <a:lnTo>
                  <a:pt x="240420" y="189913"/>
                </a:lnTo>
                <a:lnTo>
                  <a:pt x="239933" y="189908"/>
                </a:lnTo>
                <a:lnTo>
                  <a:pt x="240241" y="189851"/>
                </a:lnTo>
                <a:close/>
              </a:path>
              <a:path w="440689" h="376554" extrusionOk="0">
                <a:moveTo>
                  <a:pt x="236173" y="54276"/>
                </a:moveTo>
                <a:lnTo>
                  <a:pt x="261572" y="84958"/>
                </a:lnTo>
                <a:lnTo>
                  <a:pt x="269255" y="134596"/>
                </a:lnTo>
                <a:lnTo>
                  <a:pt x="268631" y="143719"/>
                </a:lnTo>
                <a:lnTo>
                  <a:pt x="267176" y="153118"/>
                </a:lnTo>
                <a:lnTo>
                  <a:pt x="265328" y="162457"/>
                </a:lnTo>
                <a:lnTo>
                  <a:pt x="263524" y="171397"/>
                </a:lnTo>
                <a:lnTo>
                  <a:pt x="261149" y="184039"/>
                </a:lnTo>
                <a:lnTo>
                  <a:pt x="259813" y="190208"/>
                </a:lnTo>
                <a:lnTo>
                  <a:pt x="260110" y="190512"/>
                </a:lnTo>
                <a:lnTo>
                  <a:pt x="242862" y="184529"/>
                </a:lnTo>
                <a:lnTo>
                  <a:pt x="245898" y="173976"/>
                </a:lnTo>
                <a:lnTo>
                  <a:pt x="248918" y="161828"/>
                </a:lnTo>
                <a:lnTo>
                  <a:pt x="250519" y="154425"/>
                </a:lnTo>
                <a:lnTo>
                  <a:pt x="251324" y="142743"/>
                </a:lnTo>
                <a:lnTo>
                  <a:pt x="250796" y="130881"/>
                </a:lnTo>
                <a:lnTo>
                  <a:pt x="238457" y="88858"/>
                </a:lnTo>
                <a:lnTo>
                  <a:pt x="170919" y="56096"/>
                </a:lnTo>
                <a:lnTo>
                  <a:pt x="186427" y="48961"/>
                </a:lnTo>
                <a:lnTo>
                  <a:pt x="212239" y="47064"/>
                </a:lnTo>
                <a:lnTo>
                  <a:pt x="236173" y="54276"/>
                </a:lnTo>
                <a:close/>
              </a:path>
            </a:pathLst>
          </a:custGeom>
          <a:solidFill>
            <a:srgbClr val="4A44A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5"/>
          <p:cNvSpPr/>
          <p:nvPr/>
        </p:nvSpPr>
        <p:spPr>
          <a:xfrm>
            <a:off x="1621275" y="8768498"/>
            <a:ext cx="534670" cy="548640"/>
          </a:xfrm>
          <a:custGeom>
            <a:avLst/>
            <a:gdLst/>
            <a:ahLst/>
            <a:cxnLst/>
            <a:rect l="l" t="t" r="r" b="b"/>
            <a:pathLst>
              <a:path w="534669" h="548640" extrusionOk="0">
                <a:moveTo>
                  <a:pt x="379928" y="382695"/>
                </a:moveTo>
                <a:lnTo>
                  <a:pt x="479855" y="462419"/>
                </a:lnTo>
                <a:lnTo>
                  <a:pt x="449542" y="472352"/>
                </a:lnTo>
                <a:lnTo>
                  <a:pt x="418688" y="481855"/>
                </a:lnTo>
                <a:lnTo>
                  <a:pt x="387885" y="489772"/>
                </a:lnTo>
                <a:lnTo>
                  <a:pt x="356139" y="496938"/>
                </a:lnTo>
                <a:lnTo>
                  <a:pt x="323662" y="501896"/>
                </a:lnTo>
                <a:lnTo>
                  <a:pt x="291393" y="503770"/>
                </a:lnTo>
                <a:lnTo>
                  <a:pt x="258502" y="503524"/>
                </a:lnTo>
                <a:lnTo>
                  <a:pt x="194243" y="492874"/>
                </a:lnTo>
                <a:lnTo>
                  <a:pt x="134480" y="467938"/>
                </a:lnTo>
                <a:lnTo>
                  <a:pt x="84967" y="430060"/>
                </a:lnTo>
                <a:lnTo>
                  <a:pt x="51585" y="380682"/>
                </a:lnTo>
                <a:lnTo>
                  <a:pt x="42814" y="357438"/>
                </a:lnTo>
                <a:lnTo>
                  <a:pt x="140786" y="435602"/>
                </a:lnTo>
                <a:lnTo>
                  <a:pt x="146189" y="438288"/>
                </a:lnTo>
                <a:lnTo>
                  <a:pt x="150752" y="440304"/>
                </a:lnTo>
                <a:lnTo>
                  <a:pt x="154465" y="443266"/>
                </a:lnTo>
                <a:lnTo>
                  <a:pt x="158948" y="445218"/>
                </a:lnTo>
                <a:lnTo>
                  <a:pt x="165383" y="448728"/>
                </a:lnTo>
                <a:lnTo>
                  <a:pt x="172568" y="451210"/>
                </a:lnTo>
                <a:lnTo>
                  <a:pt x="178913" y="454648"/>
                </a:lnTo>
                <a:lnTo>
                  <a:pt x="186000" y="457053"/>
                </a:lnTo>
                <a:lnTo>
                  <a:pt x="190406" y="458943"/>
                </a:lnTo>
                <a:lnTo>
                  <a:pt x="195569" y="459813"/>
                </a:lnTo>
                <a:lnTo>
                  <a:pt x="202036" y="461723"/>
                </a:lnTo>
                <a:lnTo>
                  <a:pt x="206245" y="463457"/>
                </a:lnTo>
                <a:lnTo>
                  <a:pt x="211309" y="464248"/>
                </a:lnTo>
                <a:lnTo>
                  <a:pt x="225664" y="467577"/>
                </a:lnTo>
                <a:lnTo>
                  <a:pt x="240535" y="469693"/>
                </a:lnTo>
                <a:lnTo>
                  <a:pt x="255114" y="471577"/>
                </a:lnTo>
                <a:lnTo>
                  <a:pt x="270178" y="472222"/>
                </a:lnTo>
                <a:lnTo>
                  <a:pt x="274221" y="472199"/>
                </a:lnTo>
                <a:lnTo>
                  <a:pt x="279870" y="471832"/>
                </a:lnTo>
                <a:lnTo>
                  <a:pt x="286687" y="472396"/>
                </a:lnTo>
                <a:lnTo>
                  <a:pt x="292023" y="471780"/>
                </a:lnTo>
                <a:lnTo>
                  <a:pt x="296518" y="472116"/>
                </a:lnTo>
                <a:lnTo>
                  <a:pt x="304134" y="471694"/>
                </a:lnTo>
                <a:lnTo>
                  <a:pt x="312462" y="470215"/>
                </a:lnTo>
                <a:lnTo>
                  <a:pt x="319921" y="469668"/>
                </a:lnTo>
                <a:lnTo>
                  <a:pt x="327304" y="469059"/>
                </a:lnTo>
                <a:lnTo>
                  <a:pt x="335399" y="467394"/>
                </a:lnTo>
                <a:lnTo>
                  <a:pt x="342630" y="466664"/>
                </a:lnTo>
                <a:lnTo>
                  <a:pt x="350582" y="464885"/>
                </a:lnTo>
                <a:lnTo>
                  <a:pt x="357674" y="464045"/>
                </a:lnTo>
                <a:lnTo>
                  <a:pt x="362647" y="463138"/>
                </a:lnTo>
                <a:lnTo>
                  <a:pt x="367576" y="462197"/>
                </a:lnTo>
                <a:lnTo>
                  <a:pt x="375390" y="460308"/>
                </a:lnTo>
                <a:lnTo>
                  <a:pt x="381677" y="458825"/>
                </a:lnTo>
                <a:lnTo>
                  <a:pt x="383814" y="458275"/>
                </a:lnTo>
                <a:lnTo>
                  <a:pt x="385004" y="458230"/>
                </a:lnTo>
                <a:lnTo>
                  <a:pt x="401368" y="453414"/>
                </a:lnTo>
                <a:lnTo>
                  <a:pt x="416720" y="449415"/>
                </a:lnTo>
                <a:lnTo>
                  <a:pt x="432677" y="444275"/>
                </a:lnTo>
                <a:lnTo>
                  <a:pt x="448481" y="439013"/>
                </a:lnTo>
                <a:lnTo>
                  <a:pt x="378611" y="383269"/>
                </a:lnTo>
                <a:lnTo>
                  <a:pt x="379928" y="382695"/>
                </a:lnTo>
                <a:close/>
              </a:path>
              <a:path w="534669" h="548640" extrusionOk="0">
                <a:moveTo>
                  <a:pt x="162055" y="181252"/>
                </a:moveTo>
                <a:lnTo>
                  <a:pt x="180559" y="220384"/>
                </a:lnTo>
                <a:lnTo>
                  <a:pt x="178579" y="230177"/>
                </a:lnTo>
                <a:lnTo>
                  <a:pt x="149258" y="265273"/>
                </a:lnTo>
                <a:lnTo>
                  <a:pt x="102360" y="276596"/>
                </a:lnTo>
                <a:lnTo>
                  <a:pt x="86560" y="273738"/>
                </a:lnTo>
                <a:lnTo>
                  <a:pt x="70568" y="269103"/>
                </a:lnTo>
                <a:lnTo>
                  <a:pt x="69654" y="271623"/>
                </a:lnTo>
                <a:lnTo>
                  <a:pt x="69064" y="276027"/>
                </a:lnTo>
                <a:lnTo>
                  <a:pt x="68245" y="280247"/>
                </a:lnTo>
                <a:lnTo>
                  <a:pt x="66848" y="288880"/>
                </a:lnTo>
                <a:lnTo>
                  <a:pt x="66271" y="293294"/>
                </a:lnTo>
                <a:lnTo>
                  <a:pt x="66355" y="298235"/>
                </a:lnTo>
                <a:lnTo>
                  <a:pt x="65908" y="301128"/>
                </a:lnTo>
                <a:lnTo>
                  <a:pt x="66196" y="304607"/>
                </a:lnTo>
                <a:lnTo>
                  <a:pt x="66371" y="306371"/>
                </a:lnTo>
                <a:lnTo>
                  <a:pt x="66558" y="313019"/>
                </a:lnTo>
                <a:lnTo>
                  <a:pt x="66890" y="319782"/>
                </a:lnTo>
                <a:lnTo>
                  <a:pt x="68151" y="325663"/>
                </a:lnTo>
                <a:lnTo>
                  <a:pt x="68750" y="332639"/>
                </a:lnTo>
                <a:lnTo>
                  <a:pt x="69219" y="334638"/>
                </a:lnTo>
                <a:lnTo>
                  <a:pt x="70218" y="338684"/>
                </a:lnTo>
                <a:lnTo>
                  <a:pt x="72502" y="345381"/>
                </a:lnTo>
                <a:lnTo>
                  <a:pt x="73684" y="349573"/>
                </a:lnTo>
                <a:lnTo>
                  <a:pt x="76178" y="358062"/>
                </a:lnTo>
                <a:lnTo>
                  <a:pt x="78284" y="361366"/>
                </a:lnTo>
                <a:lnTo>
                  <a:pt x="80438" y="367959"/>
                </a:lnTo>
                <a:lnTo>
                  <a:pt x="81238" y="370222"/>
                </a:lnTo>
                <a:lnTo>
                  <a:pt x="83338" y="373522"/>
                </a:lnTo>
                <a:lnTo>
                  <a:pt x="84408" y="376000"/>
                </a:lnTo>
                <a:lnTo>
                  <a:pt x="85026" y="378118"/>
                </a:lnTo>
                <a:lnTo>
                  <a:pt x="85834" y="378763"/>
                </a:lnTo>
                <a:lnTo>
                  <a:pt x="88048" y="382154"/>
                </a:lnTo>
                <a:lnTo>
                  <a:pt x="88823" y="384397"/>
                </a:lnTo>
                <a:lnTo>
                  <a:pt x="92757" y="389160"/>
                </a:lnTo>
                <a:lnTo>
                  <a:pt x="95155" y="392698"/>
                </a:lnTo>
                <a:lnTo>
                  <a:pt x="100204" y="399976"/>
                </a:lnTo>
                <a:lnTo>
                  <a:pt x="103652" y="402726"/>
                </a:lnTo>
                <a:lnTo>
                  <a:pt x="107826" y="407681"/>
                </a:lnTo>
                <a:lnTo>
                  <a:pt x="110717" y="411612"/>
                </a:lnTo>
                <a:lnTo>
                  <a:pt x="42814" y="357438"/>
                </a:lnTo>
                <a:lnTo>
                  <a:pt x="41060" y="352789"/>
                </a:lnTo>
                <a:lnTo>
                  <a:pt x="38810" y="341246"/>
                </a:lnTo>
                <a:lnTo>
                  <a:pt x="85026" y="378118"/>
                </a:lnTo>
                <a:lnTo>
                  <a:pt x="85297" y="377453"/>
                </a:lnTo>
                <a:lnTo>
                  <a:pt x="38606" y="340202"/>
                </a:lnTo>
                <a:lnTo>
                  <a:pt x="36185" y="327779"/>
                </a:lnTo>
                <a:lnTo>
                  <a:pt x="34682" y="302210"/>
                </a:lnTo>
                <a:lnTo>
                  <a:pt x="36187" y="277416"/>
                </a:lnTo>
                <a:lnTo>
                  <a:pt x="41921" y="252747"/>
                </a:lnTo>
                <a:lnTo>
                  <a:pt x="32792" y="245463"/>
                </a:lnTo>
                <a:lnTo>
                  <a:pt x="7366" y="200808"/>
                </a:lnTo>
                <a:lnTo>
                  <a:pt x="2577" y="180740"/>
                </a:lnTo>
                <a:lnTo>
                  <a:pt x="55336" y="222833"/>
                </a:lnTo>
                <a:lnTo>
                  <a:pt x="57628" y="219787"/>
                </a:lnTo>
                <a:lnTo>
                  <a:pt x="82576" y="239691"/>
                </a:lnTo>
                <a:lnTo>
                  <a:pt x="85608" y="240486"/>
                </a:lnTo>
                <a:lnTo>
                  <a:pt x="87644" y="242110"/>
                </a:lnTo>
                <a:lnTo>
                  <a:pt x="92347" y="242613"/>
                </a:lnTo>
                <a:lnTo>
                  <a:pt x="93201" y="243294"/>
                </a:lnTo>
                <a:lnTo>
                  <a:pt x="98674" y="244411"/>
                </a:lnTo>
                <a:lnTo>
                  <a:pt x="103287" y="244842"/>
                </a:lnTo>
                <a:lnTo>
                  <a:pt x="104829" y="244714"/>
                </a:lnTo>
                <a:lnTo>
                  <a:pt x="107354" y="244838"/>
                </a:lnTo>
                <a:lnTo>
                  <a:pt x="112989" y="244459"/>
                </a:lnTo>
                <a:lnTo>
                  <a:pt x="117429" y="243128"/>
                </a:lnTo>
                <a:lnTo>
                  <a:pt x="117773" y="243403"/>
                </a:lnTo>
                <a:lnTo>
                  <a:pt x="119139" y="243227"/>
                </a:lnTo>
                <a:lnTo>
                  <a:pt x="119646" y="243252"/>
                </a:lnTo>
                <a:lnTo>
                  <a:pt x="121264" y="242939"/>
                </a:lnTo>
                <a:lnTo>
                  <a:pt x="120573" y="242387"/>
                </a:lnTo>
                <a:lnTo>
                  <a:pt x="122401" y="242221"/>
                </a:lnTo>
                <a:lnTo>
                  <a:pt x="125248" y="241243"/>
                </a:lnTo>
                <a:lnTo>
                  <a:pt x="126857" y="240902"/>
                </a:lnTo>
                <a:lnTo>
                  <a:pt x="130624" y="239033"/>
                </a:lnTo>
                <a:lnTo>
                  <a:pt x="130765" y="239145"/>
                </a:lnTo>
                <a:lnTo>
                  <a:pt x="134527" y="237273"/>
                </a:lnTo>
                <a:lnTo>
                  <a:pt x="134189" y="237003"/>
                </a:lnTo>
                <a:lnTo>
                  <a:pt x="135166" y="236158"/>
                </a:lnTo>
                <a:lnTo>
                  <a:pt x="145164" y="226263"/>
                </a:lnTo>
                <a:lnTo>
                  <a:pt x="146673" y="224218"/>
                </a:lnTo>
                <a:lnTo>
                  <a:pt x="146513" y="224091"/>
                </a:lnTo>
                <a:lnTo>
                  <a:pt x="147178" y="222996"/>
                </a:lnTo>
                <a:lnTo>
                  <a:pt x="146995" y="222850"/>
                </a:lnTo>
                <a:lnTo>
                  <a:pt x="147445" y="221585"/>
                </a:lnTo>
                <a:lnTo>
                  <a:pt x="147942" y="220357"/>
                </a:lnTo>
                <a:lnTo>
                  <a:pt x="148173" y="218916"/>
                </a:lnTo>
                <a:lnTo>
                  <a:pt x="148871" y="216223"/>
                </a:lnTo>
                <a:lnTo>
                  <a:pt x="148396" y="215845"/>
                </a:lnTo>
                <a:lnTo>
                  <a:pt x="148738" y="214493"/>
                </a:lnTo>
                <a:lnTo>
                  <a:pt x="148238" y="214094"/>
                </a:lnTo>
                <a:lnTo>
                  <a:pt x="148366" y="212572"/>
                </a:lnTo>
                <a:lnTo>
                  <a:pt x="147060" y="211529"/>
                </a:lnTo>
                <a:lnTo>
                  <a:pt x="147100" y="209937"/>
                </a:lnTo>
                <a:lnTo>
                  <a:pt x="105790" y="176978"/>
                </a:lnTo>
                <a:lnTo>
                  <a:pt x="119579" y="171733"/>
                </a:lnTo>
                <a:lnTo>
                  <a:pt x="147651" y="173009"/>
                </a:lnTo>
                <a:lnTo>
                  <a:pt x="162055" y="181252"/>
                </a:lnTo>
                <a:close/>
              </a:path>
              <a:path w="534669" h="548640" extrusionOk="0">
                <a:moveTo>
                  <a:pt x="83857" y="373936"/>
                </a:moveTo>
                <a:lnTo>
                  <a:pt x="85526" y="376893"/>
                </a:lnTo>
                <a:lnTo>
                  <a:pt x="85297" y="377453"/>
                </a:lnTo>
                <a:lnTo>
                  <a:pt x="83857" y="373936"/>
                </a:lnTo>
                <a:close/>
              </a:path>
              <a:path w="534669" h="548640" extrusionOk="0">
                <a:moveTo>
                  <a:pt x="524979" y="420435"/>
                </a:moveTo>
                <a:lnTo>
                  <a:pt x="528546" y="423282"/>
                </a:lnTo>
                <a:lnTo>
                  <a:pt x="534164" y="429389"/>
                </a:lnTo>
                <a:lnTo>
                  <a:pt x="534354" y="434414"/>
                </a:lnTo>
                <a:lnTo>
                  <a:pt x="533833" y="442122"/>
                </a:lnTo>
                <a:lnTo>
                  <a:pt x="531037" y="446390"/>
                </a:lnTo>
                <a:lnTo>
                  <a:pt x="526883" y="449574"/>
                </a:lnTo>
                <a:lnTo>
                  <a:pt x="526665" y="449400"/>
                </a:lnTo>
                <a:lnTo>
                  <a:pt x="525627" y="450197"/>
                </a:lnTo>
                <a:lnTo>
                  <a:pt x="501351" y="487692"/>
                </a:lnTo>
                <a:lnTo>
                  <a:pt x="475442" y="523885"/>
                </a:lnTo>
                <a:lnTo>
                  <a:pt x="446874" y="548208"/>
                </a:lnTo>
                <a:lnTo>
                  <a:pt x="442724" y="546521"/>
                </a:lnTo>
                <a:lnTo>
                  <a:pt x="435575" y="542442"/>
                </a:lnTo>
                <a:lnTo>
                  <a:pt x="433595" y="537613"/>
                </a:lnTo>
                <a:lnTo>
                  <a:pt x="433096" y="529092"/>
                </a:lnTo>
                <a:lnTo>
                  <a:pt x="434117" y="525032"/>
                </a:lnTo>
                <a:lnTo>
                  <a:pt x="442733" y="514035"/>
                </a:lnTo>
                <a:lnTo>
                  <a:pt x="445960" y="509804"/>
                </a:lnTo>
                <a:lnTo>
                  <a:pt x="459467" y="491644"/>
                </a:lnTo>
                <a:lnTo>
                  <a:pt x="473435" y="471919"/>
                </a:lnTo>
                <a:lnTo>
                  <a:pt x="479855" y="462419"/>
                </a:lnTo>
                <a:lnTo>
                  <a:pt x="379928" y="382695"/>
                </a:lnTo>
                <a:lnTo>
                  <a:pt x="384385" y="383001"/>
                </a:lnTo>
                <a:lnTo>
                  <a:pt x="388207" y="384426"/>
                </a:lnTo>
                <a:lnTo>
                  <a:pt x="402210" y="390724"/>
                </a:lnTo>
                <a:lnTo>
                  <a:pt x="445842" y="406038"/>
                </a:lnTo>
                <a:lnTo>
                  <a:pt x="456361" y="407932"/>
                </a:lnTo>
                <a:lnTo>
                  <a:pt x="460785" y="409837"/>
                </a:lnTo>
                <a:lnTo>
                  <a:pt x="476192" y="412381"/>
                </a:lnTo>
                <a:lnTo>
                  <a:pt x="490632" y="415778"/>
                </a:lnTo>
                <a:lnTo>
                  <a:pt x="505678" y="418035"/>
                </a:lnTo>
                <a:lnTo>
                  <a:pt x="520532" y="420137"/>
                </a:lnTo>
                <a:lnTo>
                  <a:pt x="524979" y="420435"/>
                </a:lnTo>
                <a:close/>
              </a:path>
              <a:path w="534669" h="548640" extrusionOk="0">
                <a:moveTo>
                  <a:pt x="87600" y="0"/>
                </a:moveTo>
                <a:lnTo>
                  <a:pt x="101217" y="10864"/>
                </a:lnTo>
                <a:lnTo>
                  <a:pt x="103091" y="22107"/>
                </a:lnTo>
                <a:lnTo>
                  <a:pt x="97833" y="27660"/>
                </a:lnTo>
                <a:lnTo>
                  <a:pt x="91855" y="34263"/>
                </a:lnTo>
                <a:lnTo>
                  <a:pt x="66930" y="64742"/>
                </a:lnTo>
                <a:lnTo>
                  <a:pt x="56311" y="80640"/>
                </a:lnTo>
                <a:lnTo>
                  <a:pt x="55626" y="81718"/>
                </a:lnTo>
                <a:lnTo>
                  <a:pt x="37690" y="121022"/>
                </a:lnTo>
                <a:lnTo>
                  <a:pt x="36651" y="124597"/>
                </a:lnTo>
                <a:lnTo>
                  <a:pt x="36484" y="124934"/>
                </a:lnTo>
                <a:lnTo>
                  <a:pt x="35876" y="127699"/>
                </a:lnTo>
                <a:lnTo>
                  <a:pt x="35814" y="129274"/>
                </a:lnTo>
                <a:lnTo>
                  <a:pt x="34232" y="136135"/>
                </a:lnTo>
                <a:lnTo>
                  <a:pt x="33647" y="142166"/>
                </a:lnTo>
                <a:lnTo>
                  <a:pt x="32471" y="149352"/>
                </a:lnTo>
                <a:lnTo>
                  <a:pt x="32286" y="155703"/>
                </a:lnTo>
                <a:lnTo>
                  <a:pt x="32021" y="158741"/>
                </a:lnTo>
                <a:lnTo>
                  <a:pt x="32810" y="160995"/>
                </a:lnTo>
                <a:lnTo>
                  <a:pt x="32281" y="163822"/>
                </a:lnTo>
                <a:lnTo>
                  <a:pt x="33297" y="169507"/>
                </a:lnTo>
                <a:lnTo>
                  <a:pt x="33356" y="174428"/>
                </a:lnTo>
                <a:lnTo>
                  <a:pt x="34805" y="180458"/>
                </a:lnTo>
                <a:lnTo>
                  <a:pt x="35419" y="182572"/>
                </a:lnTo>
                <a:lnTo>
                  <a:pt x="35880" y="184565"/>
                </a:lnTo>
                <a:lnTo>
                  <a:pt x="43790" y="205498"/>
                </a:lnTo>
                <a:lnTo>
                  <a:pt x="43516" y="205279"/>
                </a:lnTo>
                <a:lnTo>
                  <a:pt x="43796" y="207128"/>
                </a:lnTo>
                <a:lnTo>
                  <a:pt x="45340" y="208359"/>
                </a:lnTo>
                <a:lnTo>
                  <a:pt x="47407" y="213257"/>
                </a:lnTo>
                <a:lnTo>
                  <a:pt x="50630" y="215829"/>
                </a:lnTo>
                <a:lnTo>
                  <a:pt x="53846" y="220020"/>
                </a:lnTo>
                <a:lnTo>
                  <a:pt x="54534" y="222193"/>
                </a:lnTo>
                <a:lnTo>
                  <a:pt x="2577" y="180740"/>
                </a:lnTo>
                <a:lnTo>
                  <a:pt x="1265" y="171571"/>
                </a:lnTo>
                <a:lnTo>
                  <a:pt x="0" y="157563"/>
                </a:lnTo>
                <a:lnTo>
                  <a:pt x="1215" y="142286"/>
                </a:lnTo>
                <a:lnTo>
                  <a:pt x="13928" y="93941"/>
                </a:lnTo>
                <a:lnTo>
                  <a:pt x="45905" y="39844"/>
                </a:lnTo>
                <a:lnTo>
                  <a:pt x="72790" y="7680"/>
                </a:lnTo>
                <a:lnTo>
                  <a:pt x="78877" y="1164"/>
                </a:lnTo>
                <a:lnTo>
                  <a:pt x="87600" y="0"/>
                </a:lnTo>
                <a:close/>
              </a:path>
              <a:path w="534669" h="548640" extrusionOk="0">
                <a:moveTo>
                  <a:pt x="105790" y="176978"/>
                </a:moveTo>
                <a:lnTo>
                  <a:pt x="139649" y="203992"/>
                </a:lnTo>
                <a:lnTo>
                  <a:pt x="137771" y="204118"/>
                </a:lnTo>
                <a:lnTo>
                  <a:pt x="136313" y="202955"/>
                </a:lnTo>
                <a:lnTo>
                  <a:pt x="134292" y="202968"/>
                </a:lnTo>
                <a:lnTo>
                  <a:pt x="133520" y="202352"/>
                </a:lnTo>
                <a:lnTo>
                  <a:pt x="131769" y="202579"/>
                </a:lnTo>
                <a:lnTo>
                  <a:pt x="129966" y="202765"/>
                </a:lnTo>
                <a:lnTo>
                  <a:pt x="129636" y="202502"/>
                </a:lnTo>
                <a:lnTo>
                  <a:pt x="127599" y="202502"/>
                </a:lnTo>
                <a:lnTo>
                  <a:pt x="126224" y="203030"/>
                </a:lnTo>
                <a:lnTo>
                  <a:pt x="124424" y="203218"/>
                </a:lnTo>
                <a:lnTo>
                  <a:pt x="124075" y="202940"/>
                </a:lnTo>
                <a:lnTo>
                  <a:pt x="122868" y="203602"/>
                </a:lnTo>
                <a:lnTo>
                  <a:pt x="119896" y="204480"/>
                </a:lnTo>
                <a:lnTo>
                  <a:pt x="117369" y="205713"/>
                </a:lnTo>
                <a:lnTo>
                  <a:pt x="114724" y="206852"/>
                </a:lnTo>
                <a:lnTo>
                  <a:pt x="113713" y="207670"/>
                </a:lnTo>
                <a:lnTo>
                  <a:pt x="95441" y="222336"/>
                </a:lnTo>
                <a:lnTo>
                  <a:pt x="94583" y="223256"/>
                </a:lnTo>
                <a:lnTo>
                  <a:pt x="88163" y="231151"/>
                </a:lnTo>
                <a:lnTo>
                  <a:pt x="85221" y="235303"/>
                </a:lnTo>
                <a:lnTo>
                  <a:pt x="84561" y="236401"/>
                </a:lnTo>
                <a:lnTo>
                  <a:pt x="83143" y="238519"/>
                </a:lnTo>
                <a:lnTo>
                  <a:pt x="82533" y="239657"/>
                </a:lnTo>
                <a:lnTo>
                  <a:pt x="57628" y="219787"/>
                </a:lnTo>
                <a:lnTo>
                  <a:pt x="72909" y="199486"/>
                </a:lnTo>
                <a:lnTo>
                  <a:pt x="94758" y="181175"/>
                </a:lnTo>
                <a:lnTo>
                  <a:pt x="105790" y="176978"/>
                </a:lnTo>
                <a:close/>
              </a:path>
              <a:path w="534669" h="548640" extrusionOk="0">
                <a:moveTo>
                  <a:pt x="88280" y="241785"/>
                </a:moveTo>
                <a:lnTo>
                  <a:pt x="87534" y="242022"/>
                </a:lnTo>
                <a:lnTo>
                  <a:pt x="86879" y="241500"/>
                </a:lnTo>
                <a:lnTo>
                  <a:pt x="88280" y="241785"/>
                </a:lnTo>
                <a:close/>
              </a:path>
              <a:path w="534669" h="548640" extrusionOk="0">
                <a:moveTo>
                  <a:pt x="91829" y="242199"/>
                </a:moveTo>
                <a:lnTo>
                  <a:pt x="92347" y="242613"/>
                </a:lnTo>
                <a:lnTo>
                  <a:pt x="88280" y="241785"/>
                </a:lnTo>
                <a:lnTo>
                  <a:pt x="88990" y="241560"/>
                </a:lnTo>
                <a:lnTo>
                  <a:pt x="91829" y="242199"/>
                </a:lnTo>
                <a:close/>
              </a:path>
              <a:path w="534669" h="548640" extrusionOk="0">
                <a:moveTo>
                  <a:pt x="106813" y="244406"/>
                </a:moveTo>
                <a:lnTo>
                  <a:pt x="106976" y="244536"/>
                </a:lnTo>
                <a:lnTo>
                  <a:pt x="104829" y="244714"/>
                </a:lnTo>
                <a:lnTo>
                  <a:pt x="103015" y="244626"/>
                </a:lnTo>
                <a:lnTo>
                  <a:pt x="106813" y="244406"/>
                </a:lnTo>
                <a:close/>
              </a:path>
              <a:path w="534669" h="548640" extrusionOk="0">
                <a:moveTo>
                  <a:pt x="383814" y="458275"/>
                </a:moveTo>
                <a:lnTo>
                  <a:pt x="381711" y="458852"/>
                </a:lnTo>
                <a:lnTo>
                  <a:pt x="381967" y="458748"/>
                </a:lnTo>
                <a:lnTo>
                  <a:pt x="383730" y="458278"/>
                </a:lnTo>
                <a:close/>
              </a:path>
              <a:path w="534669" h="548640" extrusionOk="0">
                <a:moveTo>
                  <a:pt x="381967" y="458748"/>
                </a:moveTo>
                <a:lnTo>
                  <a:pt x="381711" y="458852"/>
                </a:lnTo>
                <a:lnTo>
                  <a:pt x="381967" y="458748"/>
                </a:lnTo>
                <a:close/>
              </a:path>
              <a:path w="534669" h="548640" extrusionOk="0">
                <a:moveTo>
                  <a:pt x="383730" y="458278"/>
                </a:moveTo>
                <a:lnTo>
                  <a:pt x="381967" y="458748"/>
                </a:lnTo>
                <a:lnTo>
                  <a:pt x="383060" y="458304"/>
                </a:lnTo>
                <a:lnTo>
                  <a:pt x="383730" y="458278"/>
                </a:lnTo>
                <a:close/>
              </a:path>
              <a:path w="534669" h="548640" extrusionOk="0">
                <a:moveTo>
                  <a:pt x="386257" y="457605"/>
                </a:moveTo>
                <a:lnTo>
                  <a:pt x="383814" y="458275"/>
                </a:lnTo>
                <a:lnTo>
                  <a:pt x="386257" y="457605"/>
                </a:lnTo>
                <a:close/>
              </a:path>
              <a:path w="534669" h="548640" extrusionOk="0">
                <a:moveTo>
                  <a:pt x="119105" y="243225"/>
                </a:moveTo>
                <a:lnTo>
                  <a:pt x="117773" y="243403"/>
                </a:lnTo>
                <a:lnTo>
                  <a:pt x="117429" y="243128"/>
                </a:lnTo>
                <a:lnTo>
                  <a:pt x="119105" y="243225"/>
                </a:lnTo>
                <a:close/>
              </a:path>
              <a:path w="534669" h="548640" extrusionOk="0">
                <a:moveTo>
                  <a:pt x="120573" y="242387"/>
                </a:moveTo>
                <a:lnTo>
                  <a:pt x="121264" y="242939"/>
                </a:lnTo>
                <a:lnTo>
                  <a:pt x="119541" y="243168"/>
                </a:lnTo>
                <a:lnTo>
                  <a:pt x="120573" y="242387"/>
                </a:lnTo>
                <a:close/>
              </a:path>
              <a:path w="534669" h="548640" extrusionOk="0">
                <a:moveTo>
                  <a:pt x="134527" y="237273"/>
                </a:moveTo>
                <a:lnTo>
                  <a:pt x="130765" y="239145"/>
                </a:lnTo>
                <a:lnTo>
                  <a:pt x="132981" y="237970"/>
                </a:lnTo>
                <a:lnTo>
                  <a:pt x="134527" y="237273"/>
                </a:lnTo>
                <a:close/>
              </a:path>
              <a:path w="534669" h="548640" extrusionOk="0">
                <a:moveTo>
                  <a:pt x="132981" y="237970"/>
                </a:moveTo>
                <a:lnTo>
                  <a:pt x="130765" y="239145"/>
                </a:lnTo>
                <a:lnTo>
                  <a:pt x="130624" y="239033"/>
                </a:lnTo>
                <a:lnTo>
                  <a:pt x="132981" y="237970"/>
                </a:lnTo>
                <a:close/>
              </a:path>
              <a:path w="534669" h="548640" extrusionOk="0">
                <a:moveTo>
                  <a:pt x="134189" y="237003"/>
                </a:moveTo>
                <a:lnTo>
                  <a:pt x="134527" y="237273"/>
                </a:lnTo>
                <a:lnTo>
                  <a:pt x="132981" y="237970"/>
                </a:lnTo>
                <a:lnTo>
                  <a:pt x="133211" y="237848"/>
                </a:lnTo>
                <a:lnTo>
                  <a:pt x="134189" y="237003"/>
                </a:lnTo>
                <a:close/>
              </a:path>
              <a:path w="534669" h="548640" extrusionOk="0">
                <a:moveTo>
                  <a:pt x="378611" y="383269"/>
                </a:moveTo>
                <a:lnTo>
                  <a:pt x="448481" y="439013"/>
                </a:lnTo>
                <a:lnTo>
                  <a:pt x="410975" y="428586"/>
                </a:lnTo>
                <a:lnTo>
                  <a:pt x="393500" y="421142"/>
                </a:lnTo>
                <a:lnTo>
                  <a:pt x="375064" y="414557"/>
                </a:lnTo>
                <a:lnTo>
                  <a:pt x="370943" y="412894"/>
                </a:lnTo>
                <a:lnTo>
                  <a:pt x="368407" y="409246"/>
                </a:lnTo>
                <a:lnTo>
                  <a:pt x="364895" y="401570"/>
                </a:lnTo>
                <a:lnTo>
                  <a:pt x="365394" y="397094"/>
                </a:lnTo>
                <a:lnTo>
                  <a:pt x="368191" y="389577"/>
                </a:lnTo>
                <a:lnTo>
                  <a:pt x="372025" y="386138"/>
                </a:lnTo>
                <a:lnTo>
                  <a:pt x="378611" y="383269"/>
                </a:lnTo>
                <a:close/>
              </a:path>
              <a:path w="534669" h="548640" extrusionOk="0">
                <a:moveTo>
                  <a:pt x="146513" y="224091"/>
                </a:moveTo>
                <a:lnTo>
                  <a:pt x="146673" y="224218"/>
                </a:lnTo>
                <a:lnTo>
                  <a:pt x="145183" y="226237"/>
                </a:lnTo>
                <a:lnTo>
                  <a:pt x="146513" y="224091"/>
                </a:lnTo>
                <a:close/>
              </a:path>
              <a:path w="534669" h="548640" extrusionOk="0">
                <a:moveTo>
                  <a:pt x="37061" y="123770"/>
                </a:moveTo>
                <a:lnTo>
                  <a:pt x="36651" y="125068"/>
                </a:lnTo>
                <a:lnTo>
                  <a:pt x="36651" y="124597"/>
                </a:lnTo>
                <a:lnTo>
                  <a:pt x="37061" y="12377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5"/>
          <p:cNvSpPr/>
          <p:nvPr/>
        </p:nvSpPr>
        <p:spPr>
          <a:xfrm>
            <a:off x="1942169" y="938910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 extrusionOk="0">
                <a:moveTo>
                  <a:pt x="266555" y="314325"/>
                </a:moveTo>
                <a:lnTo>
                  <a:pt x="47769" y="314325"/>
                </a:lnTo>
                <a:lnTo>
                  <a:pt x="29191" y="310565"/>
                </a:lnTo>
                <a:lnTo>
                  <a:pt x="14005" y="300319"/>
                </a:lnTo>
                <a:lnTo>
                  <a:pt x="3759" y="285133"/>
                </a:lnTo>
                <a:lnTo>
                  <a:pt x="0" y="266555"/>
                </a:lnTo>
                <a:lnTo>
                  <a:pt x="0" y="47769"/>
                </a:lnTo>
                <a:lnTo>
                  <a:pt x="3759" y="29191"/>
                </a:lnTo>
                <a:lnTo>
                  <a:pt x="14005" y="14005"/>
                </a:lnTo>
                <a:lnTo>
                  <a:pt x="29191" y="3759"/>
                </a:lnTo>
                <a:lnTo>
                  <a:pt x="47769" y="0"/>
                </a:lnTo>
                <a:lnTo>
                  <a:pt x="266555" y="0"/>
                </a:lnTo>
                <a:lnTo>
                  <a:pt x="285133" y="3759"/>
                </a:lnTo>
                <a:lnTo>
                  <a:pt x="300319" y="14005"/>
                </a:lnTo>
                <a:lnTo>
                  <a:pt x="310565" y="29191"/>
                </a:lnTo>
                <a:lnTo>
                  <a:pt x="314325" y="47769"/>
                </a:lnTo>
                <a:lnTo>
                  <a:pt x="314324" y="266555"/>
                </a:lnTo>
                <a:lnTo>
                  <a:pt x="310565" y="285133"/>
                </a:lnTo>
                <a:lnTo>
                  <a:pt x="300319" y="300319"/>
                </a:lnTo>
                <a:lnTo>
                  <a:pt x="285133" y="310565"/>
                </a:lnTo>
                <a:lnTo>
                  <a:pt x="266555" y="314325"/>
                </a:lnTo>
                <a:close/>
              </a:path>
            </a:pathLst>
          </a:custGeom>
          <a:solidFill>
            <a:srgbClr val="E42D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87971" y="9471147"/>
            <a:ext cx="222776" cy="15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62579" y="6940451"/>
            <a:ext cx="2873156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714549" y="2674789"/>
            <a:ext cx="6133750" cy="716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0" y="241110"/>
            <a:ext cx="7562850" cy="514984"/>
          </a:xfrm>
          <a:custGeom>
            <a:avLst/>
            <a:gdLst/>
            <a:ahLst/>
            <a:cxnLst/>
            <a:rect l="l" t="t" r="r" b="b"/>
            <a:pathLst>
              <a:path w="7562850" h="514984" extrusionOk="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1083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5CE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6"/>
          <p:cNvSpPr/>
          <p:nvPr/>
        </p:nvSpPr>
        <p:spPr>
          <a:xfrm>
            <a:off x="49467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5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25275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2C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575227"/>
            <a:ext cx="3299855" cy="659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05573" y="7010672"/>
            <a:ext cx="238106" cy="23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05581" y="7342958"/>
            <a:ext cx="219067" cy="2190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/>
          <p:nvPr/>
        </p:nvSpPr>
        <p:spPr>
          <a:xfrm>
            <a:off x="4934916" y="4394010"/>
            <a:ext cx="565785" cy="483870"/>
          </a:xfrm>
          <a:custGeom>
            <a:avLst/>
            <a:gdLst/>
            <a:ahLst/>
            <a:cxnLst/>
            <a:rect l="l" t="t" r="r" b="b"/>
            <a:pathLst>
              <a:path w="565785" h="483870" extrusionOk="0">
                <a:moveTo>
                  <a:pt x="547127" y="0"/>
                </a:moveTo>
                <a:lnTo>
                  <a:pt x="559878" y="16860"/>
                </a:lnTo>
                <a:lnTo>
                  <a:pt x="565418" y="38457"/>
                </a:lnTo>
                <a:lnTo>
                  <a:pt x="565745" y="61684"/>
                </a:lnTo>
                <a:lnTo>
                  <a:pt x="562857" y="83432"/>
                </a:lnTo>
                <a:lnTo>
                  <a:pt x="550833" y="128275"/>
                </a:lnTo>
                <a:lnTo>
                  <a:pt x="532063" y="168770"/>
                </a:lnTo>
                <a:lnTo>
                  <a:pt x="506139" y="205185"/>
                </a:lnTo>
                <a:lnTo>
                  <a:pt x="472652" y="237791"/>
                </a:lnTo>
                <a:lnTo>
                  <a:pt x="436215" y="262817"/>
                </a:lnTo>
                <a:lnTo>
                  <a:pt x="395985" y="280912"/>
                </a:lnTo>
                <a:lnTo>
                  <a:pt x="351115" y="291169"/>
                </a:lnTo>
                <a:lnTo>
                  <a:pt x="332375" y="291415"/>
                </a:lnTo>
                <a:lnTo>
                  <a:pt x="321285" y="291751"/>
                </a:lnTo>
                <a:lnTo>
                  <a:pt x="315995" y="292672"/>
                </a:lnTo>
                <a:lnTo>
                  <a:pt x="289454" y="330669"/>
                </a:lnTo>
                <a:lnTo>
                  <a:pt x="257584" y="366720"/>
                </a:lnTo>
                <a:lnTo>
                  <a:pt x="225555" y="396810"/>
                </a:lnTo>
                <a:lnTo>
                  <a:pt x="198536" y="416921"/>
                </a:lnTo>
                <a:lnTo>
                  <a:pt x="190407" y="421436"/>
                </a:lnTo>
                <a:lnTo>
                  <a:pt x="178645" y="427838"/>
                </a:lnTo>
                <a:lnTo>
                  <a:pt x="168203" y="433923"/>
                </a:lnTo>
                <a:lnTo>
                  <a:pt x="164034" y="437487"/>
                </a:lnTo>
                <a:lnTo>
                  <a:pt x="172317" y="442591"/>
                </a:lnTo>
                <a:lnTo>
                  <a:pt x="189043" y="449874"/>
                </a:lnTo>
                <a:lnTo>
                  <a:pt x="205710" y="458443"/>
                </a:lnTo>
                <a:lnTo>
                  <a:pt x="213817" y="467407"/>
                </a:lnTo>
                <a:lnTo>
                  <a:pt x="201088" y="479561"/>
                </a:lnTo>
                <a:lnTo>
                  <a:pt x="169733" y="483584"/>
                </a:lnTo>
                <a:lnTo>
                  <a:pt x="135091" y="483127"/>
                </a:lnTo>
                <a:lnTo>
                  <a:pt x="90301" y="480453"/>
                </a:lnTo>
                <a:lnTo>
                  <a:pt x="73613" y="478388"/>
                </a:lnTo>
                <a:lnTo>
                  <a:pt x="56973" y="475905"/>
                </a:lnTo>
                <a:lnTo>
                  <a:pt x="34918" y="473262"/>
                </a:lnTo>
                <a:lnTo>
                  <a:pt x="21142" y="471804"/>
                </a:lnTo>
                <a:lnTo>
                  <a:pt x="11224" y="470110"/>
                </a:lnTo>
                <a:lnTo>
                  <a:pt x="4423" y="467804"/>
                </a:lnTo>
                <a:lnTo>
                  <a:pt x="0" y="464506"/>
                </a:lnTo>
                <a:lnTo>
                  <a:pt x="6664" y="453004"/>
                </a:lnTo>
                <a:lnTo>
                  <a:pt x="29244" y="434629"/>
                </a:lnTo>
                <a:lnTo>
                  <a:pt x="55511" y="416370"/>
                </a:lnTo>
                <a:lnTo>
                  <a:pt x="73237" y="405219"/>
                </a:lnTo>
                <a:lnTo>
                  <a:pt x="87534" y="395977"/>
                </a:lnTo>
                <a:lnTo>
                  <a:pt x="132486" y="411569"/>
                </a:lnTo>
                <a:lnTo>
                  <a:pt x="155479" y="400538"/>
                </a:lnTo>
                <a:lnTo>
                  <a:pt x="177601" y="387487"/>
                </a:lnTo>
                <a:lnTo>
                  <a:pt x="218630" y="356759"/>
                </a:lnTo>
                <a:lnTo>
                  <a:pt x="253300" y="325568"/>
                </a:lnTo>
                <a:lnTo>
                  <a:pt x="280639" y="288155"/>
                </a:lnTo>
                <a:lnTo>
                  <a:pt x="244983" y="274569"/>
                </a:lnTo>
                <a:lnTo>
                  <a:pt x="213511" y="252413"/>
                </a:lnTo>
                <a:lnTo>
                  <a:pt x="188882" y="221689"/>
                </a:lnTo>
                <a:lnTo>
                  <a:pt x="185990" y="214174"/>
                </a:lnTo>
                <a:lnTo>
                  <a:pt x="257916" y="239122"/>
                </a:lnTo>
                <a:lnTo>
                  <a:pt x="282455" y="243733"/>
                </a:lnTo>
                <a:lnTo>
                  <a:pt x="305809" y="243954"/>
                </a:lnTo>
                <a:lnTo>
                  <a:pt x="306707" y="244265"/>
                </a:lnTo>
                <a:lnTo>
                  <a:pt x="308870" y="243983"/>
                </a:lnTo>
                <a:lnTo>
                  <a:pt x="311752" y="237955"/>
                </a:lnTo>
                <a:lnTo>
                  <a:pt x="312008" y="237067"/>
                </a:lnTo>
                <a:lnTo>
                  <a:pt x="334165" y="244753"/>
                </a:lnTo>
                <a:lnTo>
                  <a:pt x="351676" y="244888"/>
                </a:lnTo>
                <a:lnTo>
                  <a:pt x="352678" y="244977"/>
                </a:lnTo>
                <a:lnTo>
                  <a:pt x="388401" y="237397"/>
                </a:lnTo>
                <a:lnTo>
                  <a:pt x="452636" y="201437"/>
                </a:lnTo>
                <a:lnTo>
                  <a:pt x="500771" y="152768"/>
                </a:lnTo>
                <a:lnTo>
                  <a:pt x="529939" y="96592"/>
                </a:lnTo>
                <a:lnTo>
                  <a:pt x="536714" y="48237"/>
                </a:lnTo>
                <a:lnTo>
                  <a:pt x="538587" y="25181"/>
                </a:lnTo>
                <a:lnTo>
                  <a:pt x="541894" y="5527"/>
                </a:lnTo>
                <a:lnTo>
                  <a:pt x="547127" y="0"/>
                </a:lnTo>
                <a:close/>
              </a:path>
              <a:path w="565785" h="483870" extrusionOk="0">
                <a:moveTo>
                  <a:pt x="166304" y="352036"/>
                </a:moveTo>
                <a:lnTo>
                  <a:pt x="167665" y="357906"/>
                </a:lnTo>
                <a:lnTo>
                  <a:pt x="166493" y="365076"/>
                </a:lnTo>
                <a:lnTo>
                  <a:pt x="163057" y="372913"/>
                </a:lnTo>
                <a:lnTo>
                  <a:pt x="157623" y="380783"/>
                </a:lnTo>
                <a:lnTo>
                  <a:pt x="142219" y="396258"/>
                </a:lnTo>
                <a:lnTo>
                  <a:pt x="134214" y="405669"/>
                </a:lnTo>
                <a:lnTo>
                  <a:pt x="132486" y="411569"/>
                </a:lnTo>
                <a:lnTo>
                  <a:pt x="87534" y="395977"/>
                </a:lnTo>
                <a:lnTo>
                  <a:pt x="122204" y="373565"/>
                </a:lnTo>
                <a:lnTo>
                  <a:pt x="151507" y="356372"/>
                </a:lnTo>
                <a:lnTo>
                  <a:pt x="166304" y="352036"/>
                </a:lnTo>
                <a:close/>
              </a:path>
              <a:path w="565785" h="483870" extrusionOk="0">
                <a:moveTo>
                  <a:pt x="219581" y="72067"/>
                </a:moveTo>
                <a:lnTo>
                  <a:pt x="286103" y="95141"/>
                </a:lnTo>
                <a:lnTo>
                  <a:pt x="260121" y="86383"/>
                </a:lnTo>
                <a:lnTo>
                  <a:pt x="231855" y="93075"/>
                </a:lnTo>
                <a:lnTo>
                  <a:pt x="201247" y="127409"/>
                </a:lnTo>
                <a:lnTo>
                  <a:pt x="194123" y="162370"/>
                </a:lnTo>
                <a:lnTo>
                  <a:pt x="196973" y="180706"/>
                </a:lnTo>
                <a:lnTo>
                  <a:pt x="204253" y="197578"/>
                </a:lnTo>
                <a:lnTo>
                  <a:pt x="215440" y="212609"/>
                </a:lnTo>
                <a:lnTo>
                  <a:pt x="235496" y="229099"/>
                </a:lnTo>
                <a:lnTo>
                  <a:pt x="257916" y="239122"/>
                </a:lnTo>
                <a:lnTo>
                  <a:pt x="185990" y="214174"/>
                </a:lnTo>
                <a:lnTo>
                  <a:pt x="173760" y="182402"/>
                </a:lnTo>
                <a:lnTo>
                  <a:pt x="170241" y="161295"/>
                </a:lnTo>
                <a:lnTo>
                  <a:pt x="171043" y="134499"/>
                </a:lnTo>
                <a:lnTo>
                  <a:pt x="182029" y="105280"/>
                </a:lnTo>
                <a:lnTo>
                  <a:pt x="209061" y="76906"/>
                </a:lnTo>
                <a:lnTo>
                  <a:pt x="219581" y="72067"/>
                </a:lnTo>
                <a:close/>
              </a:path>
              <a:path w="565785" h="483870" extrusionOk="0">
                <a:moveTo>
                  <a:pt x="308245" y="243977"/>
                </a:moveTo>
                <a:lnTo>
                  <a:pt x="306707" y="244265"/>
                </a:lnTo>
                <a:lnTo>
                  <a:pt x="305809" y="243954"/>
                </a:lnTo>
                <a:lnTo>
                  <a:pt x="308245" y="243977"/>
                </a:lnTo>
                <a:close/>
              </a:path>
              <a:path w="565785" h="483870" extrusionOk="0">
                <a:moveTo>
                  <a:pt x="308640" y="243903"/>
                </a:moveTo>
                <a:lnTo>
                  <a:pt x="308870" y="243983"/>
                </a:lnTo>
                <a:lnTo>
                  <a:pt x="308245" y="243977"/>
                </a:lnTo>
                <a:lnTo>
                  <a:pt x="308640" y="243903"/>
                </a:lnTo>
                <a:close/>
              </a:path>
              <a:path w="565785" h="483870" extrusionOk="0">
                <a:moveTo>
                  <a:pt x="303414" y="69729"/>
                </a:moveTo>
                <a:lnTo>
                  <a:pt x="336044" y="109147"/>
                </a:lnTo>
                <a:lnTo>
                  <a:pt x="345169" y="150929"/>
                </a:lnTo>
                <a:lnTo>
                  <a:pt x="345914" y="172916"/>
                </a:lnTo>
                <a:lnTo>
                  <a:pt x="345113" y="184637"/>
                </a:lnTo>
                <a:lnTo>
                  <a:pt x="343244" y="196713"/>
                </a:lnTo>
                <a:lnTo>
                  <a:pt x="340869" y="208711"/>
                </a:lnTo>
                <a:lnTo>
                  <a:pt x="338552" y="220196"/>
                </a:lnTo>
                <a:lnTo>
                  <a:pt x="336871" y="229230"/>
                </a:lnTo>
                <a:lnTo>
                  <a:pt x="335501" y="236437"/>
                </a:lnTo>
                <a:lnTo>
                  <a:pt x="333784" y="244362"/>
                </a:lnTo>
                <a:lnTo>
                  <a:pt x="334165" y="244753"/>
                </a:lnTo>
                <a:lnTo>
                  <a:pt x="312008" y="237067"/>
                </a:lnTo>
                <a:lnTo>
                  <a:pt x="315908" y="223509"/>
                </a:lnTo>
                <a:lnTo>
                  <a:pt x="319788" y="207902"/>
                </a:lnTo>
                <a:lnTo>
                  <a:pt x="321844" y="198392"/>
                </a:lnTo>
                <a:lnTo>
                  <a:pt x="322878" y="183384"/>
                </a:lnTo>
                <a:lnTo>
                  <a:pt x="322201" y="168145"/>
                </a:lnTo>
                <a:lnTo>
                  <a:pt x="306348" y="114157"/>
                </a:lnTo>
                <a:lnTo>
                  <a:pt x="219581" y="72067"/>
                </a:lnTo>
                <a:lnTo>
                  <a:pt x="239505" y="62901"/>
                </a:lnTo>
                <a:lnTo>
                  <a:pt x="272666" y="60464"/>
                </a:lnTo>
                <a:lnTo>
                  <a:pt x="303414" y="69729"/>
                </a:lnTo>
                <a:close/>
              </a:path>
            </a:pathLst>
          </a:custGeom>
          <a:solidFill>
            <a:srgbClr val="4A44A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39889" y="6368843"/>
            <a:ext cx="1792878" cy="51580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/>
          <p:nvPr/>
        </p:nvSpPr>
        <p:spPr>
          <a:xfrm>
            <a:off x="4502953" y="6494259"/>
            <a:ext cx="324485" cy="282575"/>
          </a:xfrm>
          <a:custGeom>
            <a:avLst/>
            <a:gdLst/>
            <a:ahLst/>
            <a:cxnLst/>
            <a:rect l="l" t="t" r="r" b="b"/>
            <a:pathLst>
              <a:path w="324485" h="282575" extrusionOk="0">
                <a:moveTo>
                  <a:pt x="114527" y="282011"/>
                </a:moveTo>
                <a:lnTo>
                  <a:pt x="102751" y="279912"/>
                </a:lnTo>
                <a:lnTo>
                  <a:pt x="66219" y="273993"/>
                </a:lnTo>
                <a:lnTo>
                  <a:pt x="18664" y="251890"/>
                </a:lnTo>
                <a:lnTo>
                  <a:pt x="973" y="215982"/>
                </a:lnTo>
                <a:lnTo>
                  <a:pt x="0" y="182520"/>
                </a:lnTo>
                <a:lnTo>
                  <a:pt x="2597" y="167755"/>
                </a:lnTo>
                <a:lnTo>
                  <a:pt x="1813" y="129548"/>
                </a:lnTo>
                <a:lnTo>
                  <a:pt x="8415" y="89465"/>
                </a:lnTo>
                <a:lnTo>
                  <a:pt x="16617" y="57838"/>
                </a:lnTo>
                <a:lnTo>
                  <a:pt x="20637" y="45000"/>
                </a:lnTo>
                <a:lnTo>
                  <a:pt x="20724" y="33655"/>
                </a:lnTo>
                <a:lnTo>
                  <a:pt x="50384" y="8398"/>
                </a:lnTo>
                <a:lnTo>
                  <a:pt x="124234" y="0"/>
                </a:lnTo>
                <a:lnTo>
                  <a:pt x="180066" y="2524"/>
                </a:lnTo>
                <a:lnTo>
                  <a:pt x="240449" y="6394"/>
                </a:lnTo>
                <a:lnTo>
                  <a:pt x="286789" y="14616"/>
                </a:lnTo>
                <a:lnTo>
                  <a:pt x="307265" y="27441"/>
                </a:lnTo>
                <a:lnTo>
                  <a:pt x="79449" y="27441"/>
                </a:lnTo>
                <a:lnTo>
                  <a:pt x="77045" y="27752"/>
                </a:lnTo>
                <a:lnTo>
                  <a:pt x="56192" y="64292"/>
                </a:lnTo>
                <a:lnTo>
                  <a:pt x="47487" y="120576"/>
                </a:lnTo>
                <a:lnTo>
                  <a:pt x="43841" y="160184"/>
                </a:lnTo>
                <a:lnTo>
                  <a:pt x="43405" y="168955"/>
                </a:lnTo>
                <a:lnTo>
                  <a:pt x="43008" y="172085"/>
                </a:lnTo>
                <a:lnTo>
                  <a:pt x="43296" y="177514"/>
                </a:lnTo>
                <a:lnTo>
                  <a:pt x="44926" y="182980"/>
                </a:lnTo>
                <a:lnTo>
                  <a:pt x="46519" y="191012"/>
                </a:lnTo>
                <a:lnTo>
                  <a:pt x="54171" y="236595"/>
                </a:lnTo>
                <a:lnTo>
                  <a:pt x="96201" y="250631"/>
                </a:lnTo>
                <a:lnTo>
                  <a:pt x="119803" y="253764"/>
                </a:lnTo>
                <a:lnTo>
                  <a:pt x="303311" y="253764"/>
                </a:lnTo>
                <a:lnTo>
                  <a:pt x="298800" y="257872"/>
                </a:lnTo>
                <a:lnTo>
                  <a:pt x="285328" y="264806"/>
                </a:lnTo>
                <a:lnTo>
                  <a:pt x="279216" y="266977"/>
                </a:lnTo>
                <a:lnTo>
                  <a:pt x="181138" y="274605"/>
                </a:lnTo>
                <a:lnTo>
                  <a:pt x="156621" y="275677"/>
                </a:lnTo>
                <a:lnTo>
                  <a:pt x="146092" y="276661"/>
                </a:lnTo>
                <a:lnTo>
                  <a:pt x="134567" y="279340"/>
                </a:lnTo>
                <a:lnTo>
                  <a:pt x="123545" y="281771"/>
                </a:lnTo>
                <a:lnTo>
                  <a:pt x="114527" y="282011"/>
                </a:lnTo>
                <a:close/>
              </a:path>
              <a:path w="324485" h="282575" extrusionOk="0">
                <a:moveTo>
                  <a:pt x="303311" y="253764"/>
                </a:moveTo>
                <a:lnTo>
                  <a:pt x="119803" y="253764"/>
                </a:lnTo>
                <a:lnTo>
                  <a:pt x="139222" y="253627"/>
                </a:lnTo>
                <a:lnTo>
                  <a:pt x="167982" y="250221"/>
                </a:lnTo>
                <a:lnTo>
                  <a:pt x="268191" y="240919"/>
                </a:lnTo>
                <a:lnTo>
                  <a:pt x="281507" y="191012"/>
                </a:lnTo>
                <a:lnTo>
                  <a:pt x="281621" y="160184"/>
                </a:lnTo>
                <a:lnTo>
                  <a:pt x="281497" y="120576"/>
                </a:lnTo>
                <a:lnTo>
                  <a:pt x="281318" y="93089"/>
                </a:lnTo>
                <a:lnTo>
                  <a:pt x="281220" y="81562"/>
                </a:lnTo>
                <a:lnTo>
                  <a:pt x="281879" y="73968"/>
                </a:lnTo>
                <a:lnTo>
                  <a:pt x="263501" y="31771"/>
                </a:lnTo>
                <a:lnTo>
                  <a:pt x="111160" y="27441"/>
                </a:lnTo>
                <a:lnTo>
                  <a:pt x="307265" y="27441"/>
                </a:lnTo>
                <a:lnTo>
                  <a:pt x="310225" y="29295"/>
                </a:lnTo>
                <a:lnTo>
                  <a:pt x="319319" y="46725"/>
                </a:lnTo>
                <a:lnTo>
                  <a:pt x="322633" y="63201"/>
                </a:lnTo>
                <a:lnTo>
                  <a:pt x="323895" y="93089"/>
                </a:lnTo>
                <a:lnTo>
                  <a:pt x="322388" y="141807"/>
                </a:lnTo>
                <a:lnTo>
                  <a:pt x="320000" y="192224"/>
                </a:lnTo>
                <a:lnTo>
                  <a:pt x="318624" y="227208"/>
                </a:lnTo>
                <a:lnTo>
                  <a:pt x="312331" y="245549"/>
                </a:lnTo>
                <a:lnTo>
                  <a:pt x="303311" y="253764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4" name="Google Shape;74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07018" y="6559689"/>
            <a:ext cx="136174" cy="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0981" y="2427758"/>
            <a:ext cx="2523086" cy="252308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0" y="241110"/>
            <a:ext cx="7562850" cy="514984"/>
          </a:xfrm>
          <a:custGeom>
            <a:avLst/>
            <a:gdLst/>
            <a:ahLst/>
            <a:cxnLst/>
            <a:rect l="l" t="t" r="r" b="b"/>
            <a:pathLst>
              <a:path w="7562850" h="514984" extrusionOk="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1" name="Google Shape;8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1083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5CE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7"/>
          <p:cNvSpPr/>
          <p:nvPr/>
        </p:nvSpPr>
        <p:spPr>
          <a:xfrm>
            <a:off x="49467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5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/>
          <p:nvPr/>
        </p:nvSpPr>
        <p:spPr>
          <a:xfrm>
            <a:off x="25275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2C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434201"/>
            <a:ext cx="3300060" cy="66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558" y="3698270"/>
            <a:ext cx="2190749" cy="6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75501" y="3815033"/>
            <a:ext cx="2314574" cy="48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52174" y="4814292"/>
            <a:ext cx="1438274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16487" y="5118345"/>
            <a:ext cx="2200274" cy="79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07315" y="6480292"/>
            <a:ext cx="981074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240925" y="6489293"/>
            <a:ext cx="971549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32644" y="3779490"/>
            <a:ext cx="1885949" cy="31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79999" y="6489293"/>
            <a:ext cx="685799" cy="10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97111" y="5345999"/>
            <a:ext cx="188594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ubTitle" idx="1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2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241110"/>
            <a:ext cx="7562850" cy="514984"/>
          </a:xfrm>
          <a:custGeom>
            <a:avLst/>
            <a:gdLst/>
            <a:ahLst/>
            <a:cxnLst/>
            <a:rect l="l" t="t" r="r" b="b"/>
            <a:pathLst>
              <a:path w="7562850" h="514984" extrusionOk="0">
                <a:moveTo>
                  <a:pt x="0" y="0"/>
                </a:moveTo>
                <a:lnTo>
                  <a:pt x="7562850" y="0"/>
                </a:lnTo>
                <a:lnTo>
                  <a:pt x="7562850" y="514907"/>
                </a:lnTo>
                <a:lnTo>
                  <a:pt x="0" y="514907"/>
                </a:lnTo>
                <a:lnTo>
                  <a:pt x="0" y="0"/>
                </a:lnTo>
                <a:close/>
              </a:path>
            </a:pathLst>
          </a:custGeom>
          <a:solidFill>
            <a:srgbClr val="F54E6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174" y="10278884"/>
            <a:ext cx="1266824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/>
          <p:nvPr/>
        </p:nvSpPr>
        <p:spPr>
          <a:xfrm>
            <a:off x="1083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5CE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49467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54E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" name="Google Shape;1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6478" y="860592"/>
            <a:ext cx="1915553" cy="80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2527524" y="1862817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 h="120000" extrusionOk="0">
                <a:moveTo>
                  <a:pt x="0" y="0"/>
                </a:moveTo>
                <a:lnTo>
                  <a:pt x="2419199" y="0"/>
                </a:lnTo>
              </a:path>
            </a:pathLst>
          </a:custGeom>
          <a:noFill/>
          <a:ln w="38075" cap="flat" cmpd="sng">
            <a:solidFill>
              <a:srgbClr val="F2C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306" y="9550930"/>
            <a:ext cx="561974" cy="5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936" y="8997048"/>
            <a:ext cx="552449" cy="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4406" y="9550930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46724" y="6814086"/>
            <a:ext cx="2616125" cy="38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90374" y="8079531"/>
            <a:ext cx="1472475" cy="261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41681" y="7820128"/>
            <a:ext cx="1121167" cy="287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66955" y="8769687"/>
            <a:ext cx="1995893" cy="192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20835" y="8354162"/>
            <a:ext cx="1742013" cy="23424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69205" y="2317830"/>
            <a:ext cx="402443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none" strike="noStrike" cap="none">
                <a:solidFill>
                  <a:srgbClr val="4A44A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4549" y="2674789"/>
            <a:ext cx="6133750" cy="716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s-project.eu/partn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@MAASMatchAttachandSusta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434003053993026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nnumalastofnun.is/" TargetMode="External"/><Relationship Id="rId5" Type="http://schemas.openxmlformats.org/officeDocument/2006/relationships/hyperlink" Target="https://www.maas-project.eu/" TargetMode="External"/><Relationship Id="rId4" Type="http://schemas.openxmlformats.org/officeDocument/2006/relationships/hyperlink" Target="https://www.linkedin.com/groups/957934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/>
        </p:nvSpPr>
        <p:spPr>
          <a:xfrm>
            <a:off x="5243759" y="327198"/>
            <a:ext cx="157289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i="1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NYHETSBREV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866177" y="359004"/>
            <a:ext cx="1570990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OKTOBER 2024</a:t>
            </a:r>
            <a:endParaRPr sz="155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1873369" y="1957293"/>
            <a:ext cx="454347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MAAS-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projektet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dirty="0" err="1">
                <a:latin typeface="Tahoma"/>
                <a:ea typeface="Tahoma"/>
                <a:cs typeface="Tahoma"/>
                <a:sym typeface="Tahoma"/>
              </a:rPr>
              <a:t>Nyhetsbrev</a:t>
            </a:r>
            <a:r>
              <a:rPr lang="en-US" sz="2000" dirty="0">
                <a:latin typeface="Tahoma"/>
                <a:ea typeface="Tahoma"/>
                <a:cs typeface="Tahoma"/>
                <a:sym typeface="Tahoma"/>
              </a:rPr>
              <a:t> 2!</a:t>
            </a:r>
            <a:endParaRPr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666303" y="5441834"/>
            <a:ext cx="2903220" cy="9525"/>
          </a:xfrm>
          <a:custGeom>
            <a:avLst/>
            <a:gdLst/>
            <a:ahLst/>
            <a:cxnLst/>
            <a:rect l="l" t="t" r="r" b="b"/>
            <a:pathLst>
              <a:path w="2903220" h="9525" extrusionOk="0">
                <a:moveTo>
                  <a:pt x="2902610" y="0"/>
                </a:moveTo>
                <a:lnTo>
                  <a:pt x="2193607" y="0"/>
                </a:lnTo>
                <a:lnTo>
                  <a:pt x="1573644" y="0"/>
                </a:lnTo>
                <a:lnTo>
                  <a:pt x="1294688" y="0"/>
                </a:lnTo>
                <a:lnTo>
                  <a:pt x="0" y="0"/>
                </a:lnTo>
                <a:lnTo>
                  <a:pt x="0" y="9525"/>
                </a:lnTo>
                <a:lnTo>
                  <a:pt x="1294688" y="9525"/>
                </a:lnTo>
                <a:lnTo>
                  <a:pt x="1573644" y="9525"/>
                </a:lnTo>
                <a:lnTo>
                  <a:pt x="2193607" y="9525"/>
                </a:lnTo>
                <a:lnTo>
                  <a:pt x="2902610" y="9525"/>
                </a:lnTo>
                <a:lnTo>
                  <a:pt x="2902610" y="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1"/>
          <p:cNvSpPr/>
          <p:nvPr/>
        </p:nvSpPr>
        <p:spPr>
          <a:xfrm>
            <a:off x="2594775" y="9570084"/>
            <a:ext cx="2537460" cy="9525"/>
          </a:xfrm>
          <a:custGeom>
            <a:avLst/>
            <a:gdLst/>
            <a:ahLst/>
            <a:cxnLst/>
            <a:rect l="l" t="t" r="r" b="b"/>
            <a:pathLst>
              <a:path w="2537460" h="9525" extrusionOk="0">
                <a:moveTo>
                  <a:pt x="2537396" y="0"/>
                </a:moveTo>
                <a:lnTo>
                  <a:pt x="2026716" y="0"/>
                </a:lnTo>
                <a:lnTo>
                  <a:pt x="826960" y="0"/>
                </a:lnTo>
                <a:lnTo>
                  <a:pt x="0" y="0"/>
                </a:lnTo>
                <a:lnTo>
                  <a:pt x="0" y="9525"/>
                </a:lnTo>
                <a:lnTo>
                  <a:pt x="826960" y="9525"/>
                </a:lnTo>
                <a:lnTo>
                  <a:pt x="2026716" y="9525"/>
                </a:lnTo>
                <a:lnTo>
                  <a:pt x="2537396" y="9525"/>
                </a:lnTo>
                <a:lnTo>
                  <a:pt x="2537396" y="0"/>
                </a:lnTo>
                <a:close/>
              </a:path>
            </a:pathLst>
          </a:custGeom>
          <a:solidFill>
            <a:srgbClr val="3C599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1"/>
          <p:cNvSpPr txBox="1"/>
          <p:nvPr/>
        </p:nvSpPr>
        <p:spPr>
          <a:xfrm>
            <a:off x="494663" y="2592418"/>
            <a:ext cx="6737684" cy="602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52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Välkomna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jobbmäklare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till "Match, Attach and Sustain"</a:t>
            </a: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marL="137160" marR="111125" lvl="0" indent="0" algn="l" rtl="0">
              <a:lnSpc>
                <a:spcPct val="115399"/>
              </a:lnSpc>
              <a:spcBef>
                <a:spcPts val="137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MAAS-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projektet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utvecklar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innovativa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stödverktyg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arbetsförmedlare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ukrainska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flyktingar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och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arbetsgivare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inom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turistnäringen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, med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fokus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på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skapa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hållbara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anställningsvägar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300" dirty="0">
              <a:latin typeface="Tahoma"/>
              <a:ea typeface="Tahoma"/>
              <a:cs typeface="Tahoma"/>
              <a:sym typeface="Tahoma"/>
            </a:endParaRPr>
          </a:p>
          <a:p>
            <a:pPr marL="2313940" marR="442594" lvl="0" indent="0" algn="ctr" rtl="0">
              <a:lnSpc>
                <a:spcPct val="114999"/>
              </a:lnSpc>
              <a:spcBef>
                <a:spcPts val="1455"/>
              </a:spcBef>
              <a:spcAft>
                <a:spcPts val="0"/>
              </a:spcAft>
              <a:buNone/>
            </a:pP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Vårt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mångsidiga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EU-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partnerskap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samlar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organisationer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från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hela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Europa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tillsammans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ta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itu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med dessa </a:t>
            </a:r>
            <a:r>
              <a:rPr lang="en-US" sz="125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utmaningar</a:t>
            </a:r>
            <a:r>
              <a:rPr lang="en-US" sz="125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25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2300" dirty="0">
              <a:latin typeface="Tahoma"/>
              <a:ea typeface="Tahoma"/>
              <a:cs typeface="Tahoma"/>
              <a:sym typeface="Tahoma"/>
            </a:endParaRPr>
          </a:p>
          <a:p>
            <a:pPr marL="630555" marR="2270760" lvl="0" indent="645159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Träffa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våra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partners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här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300" b="1" u="sng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https://www.maas-project.eu/partners/</a:t>
            </a:r>
            <a:endParaRPr sz="1300" dirty="0">
              <a:latin typeface="Tahoma"/>
              <a:ea typeface="Tahoma"/>
              <a:cs typeface="Tahoma"/>
              <a:sym typeface="Tahoma"/>
            </a:endParaRPr>
          </a:p>
          <a:p>
            <a:pPr marL="1397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Upptäck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våra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Communities of Practice-</a:t>
            </a: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resurser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dig :)</a:t>
            </a:r>
            <a:endParaRPr sz="17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1593" marR="530225" lvl="0" indent="0" algn="l" rtl="0">
              <a:lnSpc>
                <a:spcPct val="115399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Vi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har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framgångsrikt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genomfört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åtta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internationella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CoP-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sessioner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(Communities of Practice)</a:t>
            </a:r>
            <a:endParaRPr sz="1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65" marR="3374390" lvl="0" indent="0" algn="ctr" rtl="0">
              <a:lnSpc>
                <a:spcPct val="115399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Dessa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onlineaktiviteter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innehöll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seminarieliknande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presentationer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och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workshops av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experter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på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MAAS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kärnteman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skapa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stödmaterial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arbetsförmedlare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flyktingar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och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turismarbetsgivare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"matcha,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knyta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till sig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och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upprätthålla</a:t>
            </a:r>
            <a:r>
              <a:rPr lang="en-US" sz="1300" b="1" dirty="0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" </a:t>
            </a:r>
            <a:r>
              <a:rPr lang="en-US" sz="1300" b="1" dirty="0" err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sysselsättningsmöjligheter</a:t>
            </a:r>
            <a:endParaRPr sz="1300" dirty="0">
              <a:latin typeface="Tahoma"/>
              <a:ea typeface="Tahoma"/>
              <a:cs typeface="Tahoma"/>
              <a:sym typeface="Tahoma"/>
            </a:endParaRPr>
          </a:p>
          <a:p>
            <a:pPr marL="0" marR="1707514" lvl="0" indent="0" algn="l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529324" y="8935900"/>
            <a:ext cx="4513159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3D5A98"/>
                </a:solidFill>
              </a:rPr>
              <a:t>Se </a:t>
            </a:r>
            <a:r>
              <a:rPr lang="en-US" sz="1100" b="1" dirty="0" err="1">
                <a:solidFill>
                  <a:srgbClr val="3D5A98"/>
                </a:solidFill>
              </a:rPr>
              <a:t>höjdpunkterna</a:t>
            </a:r>
            <a:r>
              <a:rPr lang="en-US" sz="1100" b="1" dirty="0">
                <a:solidFill>
                  <a:srgbClr val="3D5A98"/>
                </a:solidFill>
              </a:rPr>
              <a:t> </a:t>
            </a:r>
            <a:r>
              <a:rPr lang="en-US" sz="1100" b="1" dirty="0" err="1">
                <a:solidFill>
                  <a:srgbClr val="3D5A98"/>
                </a:solidFill>
              </a:rPr>
              <a:t>från</a:t>
            </a:r>
            <a:r>
              <a:rPr lang="en-US" sz="1100" b="1" dirty="0">
                <a:solidFill>
                  <a:srgbClr val="3D5A98"/>
                </a:solidFill>
              </a:rPr>
              <a:t> </a:t>
            </a:r>
            <a:r>
              <a:rPr lang="en-US" sz="1100" b="1" dirty="0" err="1">
                <a:solidFill>
                  <a:srgbClr val="3D5A98"/>
                </a:solidFill>
              </a:rPr>
              <a:t>våra</a:t>
            </a:r>
            <a:r>
              <a:rPr lang="en-US" sz="1100" b="1" dirty="0">
                <a:solidFill>
                  <a:srgbClr val="3D5A98"/>
                </a:solidFill>
              </a:rPr>
              <a:t> CoP-</a:t>
            </a:r>
            <a:r>
              <a:rPr lang="en-US" sz="1100" b="1" dirty="0" err="1">
                <a:solidFill>
                  <a:srgbClr val="3D5A98"/>
                </a:solidFill>
              </a:rPr>
              <a:t>sessioner</a:t>
            </a:r>
            <a:r>
              <a:rPr lang="en-US" sz="1100" b="1" dirty="0">
                <a:solidFill>
                  <a:srgbClr val="3D5A98"/>
                </a:solidFill>
              </a:rPr>
              <a:t> </a:t>
            </a:r>
            <a:r>
              <a:rPr lang="en-US" sz="1100" b="1" dirty="0" err="1">
                <a:solidFill>
                  <a:srgbClr val="3D5A98"/>
                </a:solidFill>
              </a:rPr>
              <a:t>på</a:t>
            </a:r>
            <a:r>
              <a:rPr lang="en-US" sz="1100" b="1" dirty="0">
                <a:solidFill>
                  <a:srgbClr val="3D5A98"/>
                </a:solidFill>
              </a:rPr>
              <a:t> </a:t>
            </a:r>
            <a:r>
              <a:rPr lang="en-US" sz="1100" b="1" dirty="0" err="1">
                <a:solidFill>
                  <a:srgbClr val="3D5A98"/>
                </a:solidFill>
              </a:rPr>
              <a:t>vår</a:t>
            </a:r>
            <a:r>
              <a:rPr lang="en-US" sz="1100" b="1" dirty="0">
                <a:solidFill>
                  <a:srgbClr val="3D5A98"/>
                </a:solidFill>
              </a:rPr>
              <a:t> YouTube-</a:t>
            </a:r>
            <a:r>
              <a:rPr lang="en-US" sz="1100" b="1" dirty="0" err="1">
                <a:solidFill>
                  <a:srgbClr val="3D5A98"/>
                </a:solidFill>
              </a:rPr>
              <a:t>kanal</a:t>
            </a:r>
            <a:r>
              <a:rPr lang="en-US" sz="1100" b="1" dirty="0">
                <a:solidFill>
                  <a:srgbClr val="3D5A98"/>
                </a:solidFill>
              </a:rPr>
              <a:t>: </a:t>
            </a:r>
            <a:r>
              <a:rPr lang="en-US" sz="1100" b="1" u="sng" dirty="0">
                <a:solidFill>
                  <a:srgbClr val="3D5A9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https://www.youtube.com/@MAASMatchAttachandSustain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/>
        </p:nvSpPr>
        <p:spPr>
          <a:xfrm>
            <a:off x="5230947" y="327200"/>
            <a:ext cx="1986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i="1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NYHETSBREV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410270" y="7007722"/>
            <a:ext cx="5365750" cy="81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169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4A44A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https://www.facebook.com/groups/1434003053993026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1169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4A44A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https://www.linkedin.com/groups/9579346/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Läs mer om vad </a:t>
            </a:r>
            <a:r>
              <a:rPr lang="en-US" sz="1300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</a:rPr>
              <a:t>MAAS kan erbjuda dig i nästa nyhetsbrev.</a:t>
            </a:r>
            <a:endParaRPr sz="13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38988" y="2022265"/>
            <a:ext cx="5638511" cy="238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Nya </a:t>
            </a:r>
            <a:r>
              <a:rPr lang="en-US" sz="1700" b="1" u="sng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resurser</a:t>
            </a:r>
            <a:r>
              <a:rPr lang="en-US" sz="1700" b="1" u="sng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på</a:t>
            </a:r>
            <a:r>
              <a:rPr lang="en-US" sz="1700" b="1" u="sng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dirty="0" err="1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väg</a:t>
            </a:r>
            <a:r>
              <a:rPr lang="en-US" sz="1700" b="1" dirty="0">
                <a:solidFill>
                  <a:srgbClr val="F54E6E"/>
                </a:solidFill>
                <a:latin typeface="Tahoma"/>
                <a:ea typeface="Tahoma"/>
                <a:cs typeface="Tahoma"/>
                <a:sym typeface="Tahoma"/>
              </a:rPr>
              <a:t> till dig!</a:t>
            </a:r>
            <a:endParaRPr sz="17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750" dirty="0">
              <a:latin typeface="Tahoma"/>
              <a:ea typeface="Tahoma"/>
              <a:cs typeface="Tahoma"/>
              <a:sym typeface="Tahoma"/>
            </a:endParaRPr>
          </a:p>
          <a:p>
            <a:pPr marL="2635250" marR="5080" lvl="0" indent="-635" algn="ctr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MAAS partners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samlades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nyligen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Reykjavik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på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u="sng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Arbetsdirektoratets</a:t>
            </a:r>
            <a:r>
              <a:rPr lang="en-US" sz="1300" b="1" u="sng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kontor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få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kontakt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med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deras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team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och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lära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sig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mer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om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deras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strategi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för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stödja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ukrainska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flyktingar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att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uppnå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meningsfulla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karriärvägar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inom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Islands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blomstrande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300" b="1" dirty="0" err="1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turistindustri</a:t>
            </a:r>
            <a:r>
              <a:rPr lang="en-US" sz="1300" b="1" dirty="0">
                <a:solidFill>
                  <a:srgbClr val="3C599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3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732180" y="5154626"/>
            <a:ext cx="4392930" cy="11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6839" marR="5080" lvl="0" indent="0" algn="ctr" rtl="0">
              <a:lnSpc>
                <a:spcPct val="115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Denna </a:t>
            </a:r>
            <a:r>
              <a:rPr lang="en-US" sz="1300" b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workshop fokuserade också på att </a:t>
            </a:r>
            <a:r>
              <a:rPr lang="en-US" sz="1300" b="1" u="sng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utveckla en eGuide </a:t>
            </a:r>
            <a:r>
              <a:rPr lang="en-US" sz="1300" b="1">
                <a:solidFill>
                  <a:srgbClr val="F2CD28"/>
                </a:solidFill>
                <a:latin typeface="Tahoma"/>
                <a:ea typeface="Tahoma"/>
                <a:cs typeface="Tahoma"/>
                <a:sym typeface="Tahoma"/>
              </a:rPr>
              <a:t>för jobbmäklare och skapa ett eTracker-verktyg för att effektivisera deras arbete.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350">
              <a:latin typeface="Tahoma"/>
              <a:ea typeface="Tahoma"/>
              <a:cs typeface="Tahoma"/>
              <a:sym typeface="Tahom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Håll dig uppdaterad om </a:t>
            </a:r>
            <a:r>
              <a:rPr lang="en-US" sz="1300">
                <a:solidFill>
                  <a:srgbClr val="5CE1E6"/>
                </a:solidFill>
                <a:latin typeface="Lucida Sans"/>
                <a:ea typeface="Lucida Sans"/>
                <a:cs typeface="Lucida Sans"/>
                <a:sym typeface="Lucida Sans"/>
              </a:rPr>
              <a:t>våra framsteg genom att följa oss på:</a:t>
            </a:r>
            <a:endParaRPr sz="13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">
            <a:extLst>
              <a:ext uri="{FF2B5EF4-FFF2-40B4-BE49-F238E27FC236}">
                <a16:creationId xmlns:a16="http://schemas.microsoft.com/office/drawing/2014/main" id="{469EEE63-2CAB-4B3B-AE04-D56F0530A099}"/>
              </a:ext>
            </a:extLst>
          </p:cNvPr>
          <p:cNvSpPr txBox="1"/>
          <p:nvPr/>
        </p:nvSpPr>
        <p:spPr>
          <a:xfrm>
            <a:off x="866177" y="359004"/>
            <a:ext cx="1570990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OKTOBER 2024</a:t>
            </a:r>
            <a:endParaRPr sz="155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5230946" y="327200"/>
            <a:ext cx="21810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i="1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NYHETSBREV 2</a:t>
            </a:r>
            <a:endParaRPr sz="1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1769200" y="2317825"/>
            <a:ext cx="48666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9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MAAS partnerskap:</a:t>
            </a:r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150" y="10157967"/>
            <a:ext cx="5124449" cy="3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1">
            <a:extLst>
              <a:ext uri="{FF2B5EF4-FFF2-40B4-BE49-F238E27FC236}">
                <a16:creationId xmlns:a16="http://schemas.microsoft.com/office/drawing/2014/main" id="{02E2B806-ED4C-4C07-B6B3-45266F1B68C5}"/>
              </a:ext>
            </a:extLst>
          </p:cNvPr>
          <p:cNvSpPr txBox="1"/>
          <p:nvPr/>
        </p:nvSpPr>
        <p:spPr>
          <a:xfrm>
            <a:off x="587008" y="346363"/>
            <a:ext cx="1570990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solidFill>
                  <a:srgbClr val="F9F9F9"/>
                </a:solidFill>
                <a:latin typeface="Verdana"/>
                <a:ea typeface="Verdana"/>
                <a:cs typeface="Verdana"/>
                <a:sym typeface="Verdana"/>
              </a:rPr>
              <a:t>OKTOBER 2024</a:t>
            </a:r>
            <a:endParaRPr sz="155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Custom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Verdana</vt:lpstr>
      <vt:lpstr>Lucida Sans</vt:lpstr>
      <vt:lpstr>Tahoma</vt:lpstr>
      <vt:lpstr>Arial</vt:lpstr>
      <vt:lpstr>Office Theme</vt:lpstr>
      <vt:lpstr>MAAS-projektet Nyhetsbrev 2!</vt:lpstr>
      <vt:lpstr>PowerPoint Presentation</vt:lpstr>
      <vt:lpstr>MAAS partnerskap: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MAAS-projektet Nyhetsbrev 2!</dc:title>
  <dc:creator>Rinova Málaga</dc:creator>
  <cp:keywords>, docId:CE550915C32D795BC874A6E209BAF322</cp:keywords>
  <cp:lastModifiedBy>Khrystyna Malonoha</cp:lastModifiedBy>
  <cp:revision>2</cp:revision>
  <dcterms:created xsi:type="dcterms:W3CDTF">2024-10-16T09:46:26Z</dcterms:created>
  <dcterms:modified xsi:type="dcterms:W3CDTF">2024-10-21T09:07:07Z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Canva</vt:lpwstr>
  </property>
  <property fmtid="{D5CDD505-2E9C-101B-9397-08002B2CF9AE}" pid="4" name="LastSaved">
    <vt:filetime>2024-10-16T00:00:00Z</vt:filetime>
  </property>
</Properties>
</file>